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91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6-2-2014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Adj.HR of usual percentage of calories from added sugar for CV mortality in US adults</a:t>
            </a:r>
            <a:endParaRPr lang="en-GB" dirty="0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023" y="1947309"/>
            <a:ext cx="6855964" cy="39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hthoek 11"/>
          <p:cNvSpPr/>
          <p:nvPr/>
        </p:nvSpPr>
        <p:spPr>
          <a:xfrm rot="5400000">
            <a:off x="7720943" y="3595516"/>
            <a:ext cx="12093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Adjusted</a:t>
            </a:r>
            <a:r>
              <a:rPr lang="nl-NL" sz="1600" dirty="0" smtClean="0">
                <a:solidFill>
                  <a:schemeClr val="bg1"/>
                </a:solidFill>
              </a:rPr>
              <a:t> HR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059664" y="593988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Usual Percentage of Calories From Added Sugar, %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 rot="16200000">
            <a:off x="-259325" y="3686049"/>
            <a:ext cx="23908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Percentage Distribution, %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346213" y="6422592"/>
            <a:ext cx="304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Yang </a:t>
            </a:r>
            <a:r>
              <a:rPr lang="nl-NL" sz="1600" i="1" smtClean="0">
                <a:solidFill>
                  <a:schemeClr val="bg1"/>
                </a:solidFill>
              </a:rPr>
              <a:t>et al.,</a:t>
            </a:r>
            <a:r>
              <a:rPr lang="nl-NL" sz="1600" smtClean="0">
                <a:solidFill>
                  <a:schemeClr val="bg1"/>
                </a:solidFill>
              </a:rPr>
              <a:t> JAMA Int Med 2014</a:t>
            </a:r>
            <a:endParaRPr lang="nl-NL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38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Adj.HR of usual percentage of calories from added sugar for CV mortality in US adults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46</cp:revision>
  <dcterms:created xsi:type="dcterms:W3CDTF">2013-04-15T08:15:24Z</dcterms:created>
  <dcterms:modified xsi:type="dcterms:W3CDTF">2014-02-06T08:25:04Z</dcterms:modified>
</cp:coreProperties>
</file>