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custDataLst>
    <p:tags r:id="rId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AFF"/>
    <a:srgbClr val="8EC3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13-12-2012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449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13-12-2012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274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13-12-2012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13-12-2012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13-12-2012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Changes </a:t>
            </a:r>
            <a:r>
              <a:rPr lang="en-US" b="1" dirty="0">
                <a:latin typeface="Calibri" pitchFamily="34" charset="0"/>
              </a:rPr>
              <a:t>in physical activity </a:t>
            </a:r>
            <a:r>
              <a:rPr lang="en-US" b="1" dirty="0" smtClean="0">
                <a:latin typeface="Calibri" pitchFamily="34" charset="0"/>
              </a:rPr>
              <a:t>by </a:t>
            </a:r>
            <a:r>
              <a:rPr lang="en-US" b="1" dirty="0">
                <a:latin typeface="Calibri" pitchFamily="34" charset="0"/>
              </a:rPr>
              <a:t>age </a:t>
            </a:r>
            <a:r>
              <a:rPr lang="en-US" b="1" dirty="0" smtClean="0">
                <a:latin typeface="Calibri" pitchFamily="34" charset="0"/>
              </a:rPr>
              <a:t>group after 6 </a:t>
            </a:r>
            <a:r>
              <a:rPr lang="en-US" b="1" dirty="0" smtClean="0">
                <a:latin typeface="Calibri" pitchFamily="34" charset="0"/>
              </a:rPr>
              <a:t>months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984842" y="135533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P=0.03</a:t>
            </a:r>
            <a:endParaRPr lang="nl-NL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42" name="Groep 41"/>
          <p:cNvGrpSpPr/>
          <p:nvPr/>
        </p:nvGrpSpPr>
        <p:grpSpPr>
          <a:xfrm>
            <a:off x="1763688" y="1268760"/>
            <a:ext cx="4890827" cy="4121496"/>
            <a:chOff x="1769405" y="1268760"/>
            <a:chExt cx="4890827" cy="412149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7704" y="1268760"/>
              <a:ext cx="4752528" cy="4121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1800663" y="1724664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flipH="1">
              <a:off x="1778249" y="3118712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flipH="1">
              <a:off x="1800662" y="2379334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flipH="1">
              <a:off x="1778249" y="3814301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flipH="1">
              <a:off x="1789113" y="4531933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flipH="1">
              <a:off x="1769405" y="5220979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 flipH="1">
              <a:off x="2947441" y="2330247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 flipH="1">
              <a:off x="3116145" y="4221088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 flipH="1">
              <a:off x="4132664" y="3693615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 flipH="1">
              <a:off x="4316824" y="4549298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 flipH="1">
              <a:off x="5338554" y="4797152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 flipH="1">
              <a:off x="5518777" y="3620944"/>
              <a:ext cx="151304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 flipV="1">
              <a:off x="3049705" y="5122070"/>
              <a:ext cx="0" cy="98909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 flipV="1">
              <a:off x="4392476" y="5122069"/>
              <a:ext cx="0" cy="98909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 flipV="1">
              <a:off x="5529581" y="5125642"/>
              <a:ext cx="0" cy="98909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ep 40"/>
          <p:cNvGrpSpPr/>
          <p:nvPr/>
        </p:nvGrpSpPr>
        <p:grpSpPr>
          <a:xfrm>
            <a:off x="766810" y="1292182"/>
            <a:ext cx="6662149" cy="4552123"/>
            <a:chOff x="772527" y="1292182"/>
            <a:chExt cx="6662149" cy="4552123"/>
          </a:xfrm>
        </p:grpSpPr>
        <p:grpSp>
          <p:nvGrpSpPr>
            <p:cNvPr id="8" name="Groep 7"/>
            <p:cNvGrpSpPr/>
            <p:nvPr/>
          </p:nvGrpSpPr>
          <p:grpSpPr>
            <a:xfrm>
              <a:off x="6129832" y="1993172"/>
              <a:ext cx="1304844" cy="738664"/>
              <a:chOff x="6129832" y="2430022"/>
              <a:chExt cx="1304844" cy="738664"/>
            </a:xfrm>
          </p:grpSpPr>
          <p:sp>
            <p:nvSpPr>
              <p:cNvPr id="4" name="Tekstvak 3"/>
              <p:cNvSpPr txBox="1"/>
              <p:nvPr/>
            </p:nvSpPr>
            <p:spPr>
              <a:xfrm>
                <a:off x="6129832" y="2430022"/>
                <a:ext cx="1304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libri" pitchFamily="34" charset="0"/>
                  </a:rPr>
                  <a:t>atorvastatin</a:t>
                </a:r>
                <a:endParaRPr lang="nl-NL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  <p:sp>
            <p:nvSpPr>
              <p:cNvPr id="6" name="Tekstvak 5"/>
              <p:cNvSpPr txBox="1"/>
              <p:nvPr/>
            </p:nvSpPr>
            <p:spPr>
              <a:xfrm>
                <a:off x="6129832" y="2799354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libri" pitchFamily="34" charset="0"/>
                  </a:rPr>
                  <a:t>placebo</a:t>
                </a:r>
                <a:endParaRPr lang="nl-NL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5" name="Tekstvak 4"/>
            <p:cNvSpPr txBox="1"/>
            <p:nvPr/>
          </p:nvSpPr>
          <p:spPr>
            <a:xfrm>
              <a:off x="772527" y="1292182"/>
              <a:ext cx="430887" cy="4002058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Change in average activity counts (Counts/Day)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3835999" y="5505751"/>
              <a:ext cx="1527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Age groups (</a:t>
              </a:r>
              <a:r>
                <a:rPr lang="en-US" sz="1600" dirty="0" err="1" smtClean="0">
                  <a:solidFill>
                    <a:schemeClr val="bg1"/>
                  </a:solidFill>
                  <a:latin typeface="Calibri" pitchFamily="34" charset="0"/>
                </a:rPr>
                <a:t>yrs</a:t>
              </a:r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)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1159123" y="1533505"/>
              <a:ext cx="7056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40000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1187624" y="2208616"/>
              <a:ext cx="7056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0000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102693" y="3645024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-20000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1113557" y="4362656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-40000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1125851" y="5051702"/>
              <a:ext cx="768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-60000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1528751" y="296941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0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2771800" y="5220979"/>
              <a:ext cx="4956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&lt;40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3984842" y="5220979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40-54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270952" y="5235718"/>
              <a:ext cx="4956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</a:rPr>
                <a:t>55+</a:t>
              </a:r>
              <a:endParaRPr lang="nl-NL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36" name="Rechthoek 35"/>
          <p:cNvSpPr/>
          <p:nvPr/>
        </p:nvSpPr>
        <p:spPr>
          <a:xfrm>
            <a:off x="3491880" y="6093296"/>
            <a:ext cx="54726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1100" dirty="0" smtClean="0">
                <a:solidFill>
                  <a:schemeClr val="bg1"/>
                </a:solidFill>
              </a:rPr>
              <a:t>Parker BA, </a:t>
            </a:r>
            <a:r>
              <a:rPr lang="nl-NL" sz="1100" dirty="0" err="1" smtClean="0">
                <a:solidFill>
                  <a:schemeClr val="bg1"/>
                </a:solidFill>
              </a:rPr>
              <a:t>Capizzi</a:t>
            </a:r>
            <a:r>
              <a:rPr lang="nl-NL" sz="1100" dirty="0" smtClean="0">
                <a:solidFill>
                  <a:schemeClr val="bg1"/>
                </a:solidFill>
              </a:rPr>
              <a:t> JA, </a:t>
            </a:r>
            <a:r>
              <a:rPr lang="nl-NL" sz="1100" dirty="0" err="1" smtClean="0">
                <a:solidFill>
                  <a:schemeClr val="bg1"/>
                </a:solidFill>
              </a:rPr>
              <a:t>Grimaldi</a:t>
            </a:r>
            <a:r>
              <a:rPr lang="nl-NL" sz="1100" dirty="0" smtClean="0">
                <a:solidFill>
                  <a:schemeClr val="bg1"/>
                </a:solidFill>
              </a:rPr>
              <a:t> AS, et </a:t>
            </a:r>
            <a:r>
              <a:rPr lang="nl-NL" sz="1100" dirty="0" smtClean="0">
                <a:solidFill>
                  <a:schemeClr val="bg1"/>
                </a:solidFill>
              </a:rPr>
              <a:t>al. </a:t>
            </a:r>
            <a:r>
              <a:rPr lang="nl-NL" sz="1100" dirty="0" err="1" smtClean="0">
                <a:solidFill>
                  <a:schemeClr val="bg1"/>
                </a:solidFill>
              </a:rPr>
              <a:t>Circulation</a:t>
            </a:r>
            <a:r>
              <a:rPr lang="nl-NL" sz="1100" dirty="0" smtClean="0">
                <a:solidFill>
                  <a:schemeClr val="bg1"/>
                </a:solidFill>
              </a:rPr>
              <a:t>. 2012 [</a:t>
            </a:r>
            <a:r>
              <a:rPr lang="nl-NL" sz="1100" dirty="0" err="1" smtClean="0">
                <a:solidFill>
                  <a:schemeClr val="bg1"/>
                </a:solidFill>
              </a:rPr>
              <a:t>Epub</a:t>
            </a:r>
            <a:r>
              <a:rPr lang="nl-NL" sz="1100" dirty="0" smtClean="0">
                <a:solidFill>
                  <a:schemeClr val="bg1"/>
                </a:solidFill>
              </a:rPr>
              <a:t>]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58</Words>
  <Application>Microsoft Office PowerPoint</Application>
  <PresentationFormat>Diavoorstelling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Changes in physical activity by age group after 6 months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150</cp:revision>
  <dcterms:created xsi:type="dcterms:W3CDTF">2011-09-14T14:53:57Z</dcterms:created>
  <dcterms:modified xsi:type="dcterms:W3CDTF">2012-12-13T14:09:01Z</dcterms:modified>
</cp:coreProperties>
</file>