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408" y="-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9823" y="304548"/>
            <a:ext cx="7461627" cy="984921"/>
          </a:xfrm>
        </p:spPr>
        <p:txBody>
          <a:bodyPr>
            <a:norm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Stroke or systemic embolic events in large NOAC trials, vs warfarin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23" y="2432119"/>
            <a:ext cx="8553450" cy="28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5975727" y="6198632"/>
            <a:ext cx="316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Ruff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The Lancet, 2013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091" y="2082800"/>
            <a:ext cx="8724459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5975727" y="6198632"/>
            <a:ext cx="316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Ruff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The Lancet, 2013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smtClean="0"/>
              <a:t>S</a:t>
            </a:r>
            <a:r>
              <a:rPr lang="nl-NL" sz="2800" b="1" smtClean="0">
                <a:solidFill>
                  <a:srgbClr val="FFFF00"/>
                </a:solidFill>
              </a:rPr>
              <a:t>ecundary efficacy and safety outcomes in large NOAC trials, </a:t>
            </a:r>
            <a:br>
              <a:rPr lang="nl-NL" sz="2800" b="1" smtClean="0">
                <a:solidFill>
                  <a:srgbClr val="FFFF00"/>
                </a:solidFill>
              </a:rPr>
            </a:br>
            <a:r>
              <a:rPr lang="nl-NL" sz="2800" b="1" smtClean="0">
                <a:solidFill>
                  <a:srgbClr val="FFFF00"/>
                </a:solidFill>
              </a:rPr>
              <a:t>vs. warfarin</a:t>
            </a:r>
            <a:endParaRPr lang="nl-NL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2391515"/>
            <a:ext cx="8858250" cy="276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5975727" y="6198632"/>
            <a:ext cx="3168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Ruff </a:t>
            </a:r>
            <a:r>
              <a:rPr lang="nl-NL" i="1" smtClean="0">
                <a:solidFill>
                  <a:schemeClr val="bg1"/>
                </a:solidFill>
              </a:rPr>
              <a:t>et al</a:t>
            </a:r>
            <a:r>
              <a:rPr lang="nl-NL" smtClean="0">
                <a:solidFill>
                  <a:schemeClr val="bg1"/>
                </a:solidFill>
              </a:rPr>
              <a:t>., The Lancet, 2013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Major bleeding events in large NOAC trials, vs warfarin</a:t>
            </a:r>
            <a:endParaRPr lang="nl-NL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56</Words>
  <Application>Microsoft Office PowerPoint</Application>
  <PresentationFormat>Diavoorstelling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Stroke or systemic embolic events in large NOAC trials, vs warfarin</vt:lpstr>
      <vt:lpstr>Secundary efficacy and safety outcomes in large NOAC trials,  vs. warfarin</vt:lpstr>
      <vt:lpstr>Major bleeding events in large NOAC trials, vs warfarin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2013-12-09T15:23:05Z</dcterms:modified>
</cp:coreProperties>
</file>