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custDataLst>
    <p:tags r:id="rId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12-12-2012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12-12-2012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12-12-2012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12-12-2012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/>
        </p:nvGrpSpPr>
        <p:grpSpPr>
          <a:xfrm>
            <a:off x="1023862" y="1592712"/>
            <a:ext cx="6716490" cy="4284560"/>
            <a:chOff x="1023862" y="1592712"/>
            <a:chExt cx="6716490" cy="428456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1592712"/>
              <a:ext cx="6480720" cy="4052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 rot="16200000">
              <a:off x="-143316" y="3360756"/>
              <a:ext cx="26421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sz="1400" dirty="0" smtClean="0">
                  <a:solidFill>
                    <a:schemeClr val="bg1"/>
                  </a:solidFill>
                </a:rPr>
                <a:t> 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event</a:t>
              </a:r>
              <a:r>
                <a:rPr lang="nl-NL" sz="1400" dirty="0" smtClean="0">
                  <a:solidFill>
                    <a:schemeClr val="bg1"/>
                  </a:solidFill>
                </a:rPr>
                <a:t> 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rate</a:t>
              </a:r>
              <a:r>
                <a:rPr lang="nl-NL" sz="1400" dirty="0" smtClean="0">
                  <a:solidFill>
                    <a:schemeClr val="bg1"/>
                  </a:solidFill>
                </a:rPr>
                <a:t> (%)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3779912" y="5569495"/>
              <a:ext cx="8354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Months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hthoek 8"/>
          <p:cNvSpPr/>
          <p:nvPr/>
        </p:nvSpPr>
        <p:spPr>
          <a:xfrm>
            <a:off x="467544" y="332656"/>
            <a:ext cx="84969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AMPLIFY-EXT 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Symptomatic recurrent VTE or VTE-related </a:t>
            </a:r>
            <a:r>
              <a:rPr lang="en-US" sz="2400" b="1" dirty="0" smtClean="0">
                <a:solidFill>
                  <a:srgbClr val="FFFF00"/>
                </a:solidFill>
              </a:rPr>
              <a:t>d</a:t>
            </a:r>
            <a:r>
              <a:rPr lang="en-US" sz="2400" b="1" dirty="0" smtClean="0">
                <a:solidFill>
                  <a:srgbClr val="FFFF00"/>
                </a:solidFill>
              </a:rPr>
              <a:t>eath</a:t>
            </a:r>
            <a:endParaRPr lang="nl-NL" sz="2400" b="1" dirty="0">
              <a:solidFill>
                <a:srgbClr val="FFFF00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211960" y="61653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 smtClean="0">
                <a:solidFill>
                  <a:schemeClr val="bg1"/>
                </a:solidFill>
              </a:rPr>
              <a:t>Agnelli G et al. N </a:t>
            </a:r>
            <a:r>
              <a:rPr lang="pt-BR" sz="1200" dirty="0" smtClean="0">
                <a:solidFill>
                  <a:schemeClr val="bg1"/>
                </a:solidFill>
              </a:rPr>
              <a:t>Engl J Med </a:t>
            </a:r>
            <a:r>
              <a:rPr lang="pt-BR" sz="1200" dirty="0" smtClean="0">
                <a:solidFill>
                  <a:schemeClr val="bg1"/>
                </a:solidFill>
              </a:rPr>
              <a:t>2012. DOI</a:t>
            </a:r>
            <a:r>
              <a:rPr lang="pt-BR" sz="1200" dirty="0" smtClean="0">
                <a:solidFill>
                  <a:schemeClr val="bg1"/>
                </a:solidFill>
              </a:rPr>
              <a:t>: 10.1056/NEJMoa1207541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AMPLIFY-EXT</a:t>
            </a:r>
            <a:br>
              <a:rPr lang="en-US" sz="2800" b="1" dirty="0" smtClean="0"/>
            </a:br>
            <a:r>
              <a:rPr lang="en-US" sz="2400" b="1" dirty="0" smtClean="0"/>
              <a:t>Major or clinically relevant </a:t>
            </a:r>
            <a:r>
              <a:rPr lang="en-US" sz="2400" b="1" dirty="0" err="1" smtClean="0"/>
              <a:t>nonmajor</a:t>
            </a:r>
            <a:r>
              <a:rPr lang="en-US" sz="2400" b="1" dirty="0" smtClean="0"/>
              <a:t> bleeding</a:t>
            </a:r>
            <a:endParaRPr lang="nl-NL" sz="2800" b="1" dirty="0"/>
          </a:p>
        </p:txBody>
      </p:sp>
      <p:grpSp>
        <p:nvGrpSpPr>
          <p:cNvPr id="8" name="Groep 7"/>
          <p:cNvGrpSpPr/>
          <p:nvPr/>
        </p:nvGrpSpPr>
        <p:grpSpPr>
          <a:xfrm>
            <a:off x="971600" y="1641596"/>
            <a:ext cx="6696744" cy="4183413"/>
            <a:chOff x="1115616" y="1641596"/>
            <a:chExt cx="6696744" cy="418341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1641596"/>
              <a:ext cx="6408712" cy="3808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 rot="16200000">
              <a:off x="-51562" y="3444051"/>
              <a:ext cx="26421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sz="1400" dirty="0" smtClean="0">
                  <a:solidFill>
                    <a:schemeClr val="bg1"/>
                  </a:solidFill>
                </a:rPr>
                <a:t> 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event</a:t>
              </a:r>
              <a:r>
                <a:rPr lang="nl-NL" sz="1400" dirty="0" smtClean="0">
                  <a:solidFill>
                    <a:schemeClr val="bg1"/>
                  </a:solidFill>
                </a:rPr>
                <a:t> 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rate</a:t>
              </a:r>
              <a:r>
                <a:rPr lang="nl-NL" sz="1400" dirty="0" smtClean="0">
                  <a:solidFill>
                    <a:schemeClr val="bg1"/>
                  </a:solidFill>
                </a:rPr>
                <a:t> (%)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3779912" y="5517232"/>
              <a:ext cx="8354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Months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hthoek 8"/>
          <p:cNvSpPr/>
          <p:nvPr/>
        </p:nvSpPr>
        <p:spPr>
          <a:xfrm>
            <a:off x="4211960" y="61653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 smtClean="0">
                <a:solidFill>
                  <a:schemeClr val="bg1"/>
                </a:solidFill>
              </a:rPr>
              <a:t>Agnelli G et al. N </a:t>
            </a:r>
            <a:r>
              <a:rPr lang="pt-BR" sz="1200" dirty="0" smtClean="0">
                <a:solidFill>
                  <a:schemeClr val="bg1"/>
                </a:solidFill>
              </a:rPr>
              <a:t>Engl J Med </a:t>
            </a:r>
            <a:r>
              <a:rPr lang="pt-BR" sz="1200" dirty="0" smtClean="0">
                <a:solidFill>
                  <a:schemeClr val="bg1"/>
                </a:solidFill>
              </a:rPr>
              <a:t>2012. DOI</a:t>
            </a:r>
            <a:r>
              <a:rPr lang="pt-BR" sz="1200" dirty="0" smtClean="0">
                <a:solidFill>
                  <a:schemeClr val="bg1"/>
                </a:solidFill>
              </a:rPr>
              <a:t>: 10.1056/NEJMoa1207541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46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Dia 1</vt:lpstr>
      <vt:lpstr>AMPLIFY-EXT Major or clinically relevant nonmajor bleeding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143</cp:revision>
  <dcterms:created xsi:type="dcterms:W3CDTF">2011-09-14T14:53:57Z</dcterms:created>
  <dcterms:modified xsi:type="dcterms:W3CDTF">2012-12-12T11:19:42Z</dcterms:modified>
</cp:coreProperties>
</file>