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76407" y="298755"/>
            <a:ext cx="6688897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400" smtClean="0"/>
              <a:t>RUTHERFORD-2: mean change in LDL-c levels with evolocumab or placebo biweekly or monthly in HeFH</a:t>
            </a:r>
            <a:endParaRPr lang="nl-NL" sz="24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38" y="1703473"/>
            <a:ext cx="6687135" cy="442942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 rot="16200000">
            <a:off x="-1785632" y="3665388"/>
            <a:ext cx="4293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Change </a:t>
            </a:r>
            <a:r>
              <a:rPr lang="nl-NL" dirty="0" err="1">
                <a:solidFill>
                  <a:schemeClr val="bg1"/>
                </a:solidFill>
              </a:rPr>
              <a:t>from</a:t>
            </a:r>
            <a:r>
              <a:rPr lang="nl-NL" dirty="0">
                <a:solidFill>
                  <a:schemeClr val="bg1"/>
                </a:solidFill>
              </a:rPr>
              <a:t> baseline in LDL cholesterol (%)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204" y="3272589"/>
            <a:ext cx="3454097" cy="92402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887233" y="6394611"/>
            <a:ext cx="325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Raal </a:t>
            </a:r>
            <a:r>
              <a:rPr lang="nl-NL" i="1" smtClean="0">
                <a:solidFill>
                  <a:schemeClr val="bg1"/>
                </a:solidFill>
              </a:rPr>
              <a:t>et al.,</a:t>
            </a:r>
            <a:r>
              <a:rPr lang="nl-NL" smtClean="0">
                <a:solidFill>
                  <a:schemeClr val="bg1"/>
                </a:solidFill>
              </a:rPr>
              <a:t> The Lancet </a:t>
            </a:r>
            <a:r>
              <a:rPr lang="nl-NL" smtClean="0">
                <a:solidFill>
                  <a:schemeClr val="bg1"/>
                </a:solidFill>
              </a:rPr>
              <a:t>Oct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31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2014-10-07T09:26:27Z</dcterms:modified>
</cp:coreProperties>
</file>