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53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AFF"/>
    <a:srgbClr val="8EC3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5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2-11-2012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2-11-2012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2-11-2012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2-11-2012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2-11-2012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4838"/>
            <a:ext cx="8508181" cy="384175"/>
          </a:xfrm>
        </p:spPr>
        <p:txBody>
          <a:bodyPr/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2-11-2012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2-11-2012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2-11-2012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2-11-2012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2-11-2012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2-11-2012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2-11-2012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2-11-2012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2-11-2012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bg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b="1" dirty="0" smtClean="0"/>
              <a:t>PARAMOUNT: Veranderingen in NYHA en klinisch samengestelde beoordeling </a:t>
            </a:r>
            <a:endParaRPr lang="nl-NL" sz="2800" b="1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04864"/>
            <a:ext cx="6322213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7" y="3501008"/>
            <a:ext cx="1631949" cy="1164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kstvak 11"/>
          <p:cNvSpPr txBox="1"/>
          <p:nvPr/>
        </p:nvSpPr>
        <p:spPr>
          <a:xfrm>
            <a:off x="1043608" y="1772816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NYHA </a:t>
            </a:r>
            <a:r>
              <a:rPr lang="nl-NL" dirty="0" err="1" smtClean="0">
                <a:solidFill>
                  <a:schemeClr val="bg1"/>
                </a:solidFill>
              </a:rPr>
              <a:t>Class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4139952" y="1700808"/>
            <a:ext cx="2270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Clinical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nl-NL" dirty="0" err="1" smtClean="0">
                <a:solidFill>
                  <a:schemeClr val="bg1"/>
                </a:solidFill>
              </a:rPr>
              <a:t>composite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5148064" y="6093296"/>
            <a:ext cx="37449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200" dirty="0" err="1" smtClean="0">
                <a:solidFill>
                  <a:schemeClr val="bg1"/>
                </a:solidFill>
              </a:rPr>
              <a:t>Solomon</a:t>
            </a:r>
            <a:r>
              <a:rPr lang="nl-NL" sz="1200" dirty="0" smtClean="0">
                <a:solidFill>
                  <a:schemeClr val="bg1"/>
                </a:solidFill>
              </a:rPr>
              <a:t> SD et al, Lancet. 2012;380:1387-95</a:t>
            </a:r>
            <a:endParaRPr lang="nl-NL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-the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1101</TotalTime>
  <Words>21</Words>
  <Application>Microsoft Office PowerPoint</Application>
  <PresentationFormat>Diavoorstelling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1_Office-thema</vt:lpstr>
      <vt:lpstr>PARAMOUNT: Veranderingen in NYHA en klinisch samengestelde beoordeling 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147</cp:revision>
  <dcterms:created xsi:type="dcterms:W3CDTF">2011-09-14T14:53:57Z</dcterms:created>
  <dcterms:modified xsi:type="dcterms:W3CDTF">2012-11-02T09:02:05Z</dcterms:modified>
</cp:coreProperties>
</file>