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3832" y="-19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11/26/14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11/26/14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11/26/14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11/26/14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11/26/14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228600" y="457200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386152" y="327924"/>
            <a:ext cx="73445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Survival in patients with heart failure with preserved ejection fraction with or without beta-blockers</a:t>
            </a:r>
          </a:p>
        </p:txBody>
      </p:sp>
      <p:pic>
        <p:nvPicPr>
          <p:cNvPr id="4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806" y="1857519"/>
            <a:ext cx="6444345" cy="42403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5495" y="6488668"/>
            <a:ext cx="1848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Lund </a:t>
            </a:r>
            <a:r>
              <a:rPr lang="en-GB" sz="1400" i="1">
                <a:solidFill>
                  <a:schemeClr val="bg1"/>
                </a:solidFill>
              </a:rPr>
              <a:t>et al.</a:t>
            </a:r>
            <a:r>
              <a:rPr lang="en-GB" sz="1400">
                <a:solidFill>
                  <a:schemeClr val="bg1"/>
                </a:solidFill>
              </a:rPr>
              <a:t>, JAMA 2014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01604" y="274638"/>
            <a:ext cx="7429043" cy="1143000"/>
          </a:xfrm>
        </p:spPr>
        <p:txBody>
          <a:bodyPr>
            <a:noAutofit/>
          </a:bodyPr>
          <a:lstStyle/>
          <a:p>
            <a:r>
              <a:rPr lang="nl-NL" sz="2400"/>
              <a:t>Survival free from heart failure hospitalisation in patients with HFpEF with or without beta-blockers</a:t>
            </a:r>
            <a:endParaRPr lang="nl-NL" sz="24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621" y="1778835"/>
            <a:ext cx="6334956" cy="41998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95495" y="6488668"/>
            <a:ext cx="1848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Lund </a:t>
            </a:r>
            <a:r>
              <a:rPr lang="en-GB" sz="1400" i="1">
                <a:solidFill>
                  <a:schemeClr val="bg1"/>
                </a:solidFill>
              </a:rPr>
              <a:t>et al.</a:t>
            </a:r>
            <a:r>
              <a:rPr lang="en-GB" sz="1400">
                <a:solidFill>
                  <a:schemeClr val="bg1"/>
                </a:solidFill>
              </a:rPr>
              <a:t>, JAMA 2014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Office-thema</vt:lpstr>
      <vt:lpstr>Slide 1</vt:lpstr>
      <vt:lpstr>Survival free from heart failure hospitalisation in patients with HFpEF with or without beta-blockers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19</cp:revision>
  <dcterms:created xsi:type="dcterms:W3CDTF">2014-11-26T09:30:13Z</dcterms:created>
  <dcterms:modified xsi:type="dcterms:W3CDTF">2014-11-26T09:32:48Z</dcterms:modified>
</cp:coreProperties>
</file>