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52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AFF"/>
    <a:srgbClr val="8EC3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616" y="8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4E174-51D6-4608-8DC1-70BCE87B2DC3}" type="datetimeFigureOut">
              <a:rPr lang="nl-NL" smtClean="0"/>
              <a:pPr/>
              <a:t>26-11-2012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83E07-74B5-4647-A906-289A6A9543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2690-D71B-415C-8DFF-8B9BCB891972}" type="datetimeFigureOut">
              <a:rPr lang="nl-NL" smtClean="0"/>
              <a:pPr/>
              <a:t>26-11-2012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E6E8-FFA6-468D-804F-3C0623FA4A6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BEC79-67A9-4E75-A57E-8C4E88205109}" type="datetime1">
              <a:rPr lang="nl-NL"/>
              <a:pPr/>
              <a:t>26-11-2012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7DF66-C9C9-4335-B5FA-C9B803DA0C49}" type="datetime1">
              <a:rPr lang="nl-NL"/>
              <a:pPr/>
              <a:t>26-11-2012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BBC16-E3C7-4AA0-B5B5-B995CFFF70E3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545AB-683C-4956-ACA8-6616B6AD5141}" type="datetime1">
              <a:rPr lang="nl-NL"/>
              <a:pPr/>
              <a:t>26-11-2012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9980-35AA-4C3B-BA9D-06B413E8E6E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3988" y="195916"/>
            <a:ext cx="8836025" cy="755650"/>
          </a:xfrm>
        </p:spPr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04838"/>
            <a:ext cx="8508181" cy="384175"/>
          </a:xfrm>
        </p:spPr>
        <p:txBody>
          <a:bodyPr/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522413"/>
            <a:ext cx="4181475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14875" y="1522413"/>
            <a:ext cx="4183063" cy="45370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86B49-8930-4176-8B07-FCFD5AB192F3}" type="datetime1">
              <a:rPr lang="nl-NL"/>
              <a:pPr/>
              <a:t>26-11-2012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415C-8934-45B6-A578-26CB4893DDF4}" type="datetime1">
              <a:rPr lang="nl-NL"/>
              <a:pPr/>
              <a:t>26-11-2012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4E74-B586-45DB-A626-FC5E0C60BE5B}" type="datetime1">
              <a:rPr lang="nl-NL"/>
              <a:pPr/>
              <a:t>26-11-2012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11638-C780-4FD8-8F05-72B70A5C8A34}" type="datetime1">
              <a:rPr lang="nl-NL"/>
              <a:pPr/>
              <a:t>26-11-2012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1FA9-57F9-4474-8321-102B398C0850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" name="Afbeelding 9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ACCD8-C934-4E0C-8B3C-4F4E34F5B967}" type="datetime1">
              <a:rPr lang="nl-NL"/>
              <a:pPr/>
              <a:t>26-11-2012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2502-3E2F-4B72-BCD3-0F438D3A3FD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6" name="Afbeelding 5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BF491-6CA2-4CDE-9635-429009883E4E}" type="datetime1">
              <a:rPr lang="nl-NL"/>
              <a:pPr/>
              <a:t>26-11-2012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10787-18C6-4FC5-88C3-658C95315D0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5" name="Afbeelding 4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10F20-E26D-4E06-BB2C-04A206509EDB}" type="datetime1">
              <a:rPr lang="nl-NL"/>
              <a:pPr/>
              <a:t>26-11-2012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93DD-1153-45B9-8C3F-87D9C88058B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0183-D8D7-4279-B00F-2E4BC83613B9}" type="datetime1">
              <a:rPr lang="nl-NL"/>
              <a:pPr/>
              <a:t>26-11-2012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0D66-E2DD-4059-BA0B-B779A5E8EF0D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  <a:p>
            <a:pPr lvl="0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9999C47-799A-435D-A9FA-88FC9ED5CD6A}" type="datetime1">
              <a:rPr lang="nl-NL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26-11-2012</a:t>
            </a:fld>
            <a:endParaRPr lang="nl-NL">
              <a:cs typeface="Arial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 i="1">
                <a:solidFill>
                  <a:srgbClr val="FFFF00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cs typeface="Arial" charset="0"/>
            </a:endParaRPr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bg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en-US" sz="2800" dirty="0" smtClean="0"/>
              <a:t>Atorvastatin with or without an Antibody</a:t>
            </a:r>
            <a:br>
              <a:rPr lang="en-US" sz="2800" dirty="0" smtClean="0"/>
            </a:br>
            <a:r>
              <a:rPr lang="en-US" sz="2800" dirty="0" smtClean="0"/>
              <a:t>to PCSK9 in Primary </a:t>
            </a:r>
            <a:r>
              <a:rPr lang="en-US" sz="2800" dirty="0" smtClean="0"/>
              <a:t>Hypercholesterolemia</a:t>
            </a:r>
            <a:br>
              <a:rPr lang="en-US" sz="2800" dirty="0" smtClean="0"/>
            </a:br>
            <a:r>
              <a:rPr lang="en-US" sz="2400" dirty="0" smtClean="0">
                <a:solidFill>
                  <a:schemeClr val="bg1"/>
                </a:solidFill>
              </a:rPr>
              <a:t>Mean </a:t>
            </a:r>
            <a:r>
              <a:rPr lang="en-US" sz="2400" dirty="0" smtClean="0">
                <a:solidFill>
                  <a:schemeClr val="bg1"/>
                </a:solidFill>
              </a:rPr>
              <a:t>Percent Change from Baseline in </a:t>
            </a:r>
            <a:r>
              <a:rPr lang="en-US" sz="2400" dirty="0" smtClean="0">
                <a:solidFill>
                  <a:schemeClr val="bg1"/>
                </a:solidFill>
              </a:rPr>
              <a:t>LDL-c Level</a:t>
            </a:r>
            <a:endParaRPr lang="nl-NL" sz="2800" dirty="0">
              <a:solidFill>
                <a:schemeClr val="bg1"/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484784"/>
            <a:ext cx="5040560" cy="386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3573016"/>
            <a:ext cx="2482729" cy="515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hthoek 10"/>
          <p:cNvSpPr/>
          <p:nvPr/>
        </p:nvSpPr>
        <p:spPr>
          <a:xfrm>
            <a:off x="3168352" y="6165304"/>
            <a:ext cx="57241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1200" dirty="0" smtClean="0">
                <a:solidFill>
                  <a:schemeClr val="bg1"/>
                </a:solidFill>
              </a:rPr>
              <a:t>Roth EM et al. N </a:t>
            </a:r>
            <a:r>
              <a:rPr lang="pt-BR" sz="1200" dirty="0" smtClean="0">
                <a:solidFill>
                  <a:schemeClr val="bg1"/>
                </a:solidFill>
              </a:rPr>
              <a:t>Engl J Med </a:t>
            </a:r>
            <a:r>
              <a:rPr lang="pt-BR" sz="1200" dirty="0" smtClean="0">
                <a:solidFill>
                  <a:schemeClr val="bg1"/>
                </a:solidFill>
              </a:rPr>
              <a:t>2012.DOI</a:t>
            </a:r>
            <a:r>
              <a:rPr lang="pt-BR" sz="1200" dirty="0" smtClean="0">
                <a:solidFill>
                  <a:schemeClr val="bg1"/>
                </a:solidFill>
              </a:rPr>
              <a:t>: 10.1056/NEJMoa1201832</a:t>
            </a:r>
            <a:endParaRPr lang="nl-NL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-thema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1092</TotalTime>
  <Words>18</Words>
  <Application>Microsoft Office PowerPoint</Application>
  <PresentationFormat>Diavoorstelling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1_Office-thema</vt:lpstr>
      <vt:lpstr>Atorvastatin with or without an Antibody to PCSK9 in Primary Hypercholesterolemia Mean Percent Change from Baseline in LDL-c Level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 review 2011</dc:title>
  <dc:creator>Karan</dc:creator>
  <cp:lastModifiedBy>onno</cp:lastModifiedBy>
  <cp:revision>144</cp:revision>
  <dcterms:created xsi:type="dcterms:W3CDTF">2011-09-14T14:53:57Z</dcterms:created>
  <dcterms:modified xsi:type="dcterms:W3CDTF">2012-11-26T19:28:43Z</dcterms:modified>
</cp:coreProperties>
</file>