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52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AFF"/>
    <a:srgbClr val="8EC3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616" y="4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4E174-51D6-4608-8DC1-70BCE87B2DC3}" type="datetimeFigureOut">
              <a:rPr lang="nl-NL" smtClean="0"/>
              <a:pPr/>
              <a:t>1-11-2012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83E07-74B5-4647-A906-289A6A9543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2690-D71B-415C-8DFF-8B9BCB891972}" type="datetimeFigureOut">
              <a:rPr lang="nl-NL" smtClean="0"/>
              <a:pPr/>
              <a:t>1-11-2012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E6E8-FFA6-468D-804F-3C0623FA4A6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1-11-2012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1-11-2012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1-11-2012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04838"/>
            <a:ext cx="8508181" cy="384175"/>
          </a:xfrm>
        </p:spPr>
        <p:txBody>
          <a:bodyPr/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22413"/>
            <a:ext cx="4181475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14875" y="1522413"/>
            <a:ext cx="4183063" cy="45370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1-11-2012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1-11-2012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1-11-2012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1-11-2012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1-11-2012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1-11-2012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1-11-2012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1-11-2012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999C47-799A-435D-A9FA-88FC9ED5CD6A}" type="datetime1">
              <a:rPr lang="nl-NL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1-11-2012</a:t>
            </a:fld>
            <a:endParaRPr lang="nl-NL"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 i="1">
                <a:solidFill>
                  <a:srgbClr val="FFFF00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cs typeface="Arial" charset="0"/>
            </a:endParaRPr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bg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kstvak 16"/>
          <p:cNvSpPr txBox="1"/>
          <p:nvPr/>
        </p:nvSpPr>
        <p:spPr>
          <a:xfrm>
            <a:off x="4283968" y="6237312"/>
            <a:ext cx="3754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err="1" smtClean="0">
                <a:solidFill>
                  <a:schemeClr val="bg1"/>
                </a:solidFill>
              </a:rPr>
              <a:t>Kirstin</a:t>
            </a:r>
            <a:r>
              <a:rPr lang="nl-NL" sz="1400" dirty="0" smtClean="0">
                <a:solidFill>
                  <a:schemeClr val="bg1"/>
                </a:solidFill>
              </a:rPr>
              <a:t> </a:t>
            </a:r>
            <a:r>
              <a:rPr lang="nl-NL" sz="1400" dirty="0" err="1" smtClean="0">
                <a:solidFill>
                  <a:schemeClr val="bg1"/>
                </a:solidFill>
              </a:rPr>
              <a:t>Pirie</a:t>
            </a:r>
            <a:r>
              <a:rPr lang="nl-NL" sz="1400" dirty="0" smtClean="0">
                <a:solidFill>
                  <a:schemeClr val="bg1"/>
                </a:solidFill>
              </a:rPr>
              <a:t> et al, Lancet, </a:t>
            </a:r>
            <a:r>
              <a:rPr lang="nl-NL" sz="1400" dirty="0" err="1" smtClean="0">
                <a:solidFill>
                  <a:schemeClr val="bg1"/>
                </a:solidFill>
              </a:rPr>
              <a:t>October</a:t>
            </a:r>
            <a:r>
              <a:rPr lang="nl-NL" sz="1400" dirty="0" smtClean="0">
                <a:solidFill>
                  <a:schemeClr val="bg1"/>
                </a:solidFill>
              </a:rPr>
              <a:t> 2012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8" name="Titel 1"/>
          <p:cNvSpPr txBox="1">
            <a:spLocks/>
          </p:cNvSpPr>
          <p:nvPr/>
        </p:nvSpPr>
        <p:spPr bwMode="auto">
          <a:xfrm>
            <a:off x="251520" y="260648"/>
            <a:ext cx="8364086" cy="1183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67500" lnSpcReduction="20000"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ＭＳ Ｐゴシック" charset="-128"/>
                <a:cs typeface="+mj-cs"/>
              </a:rPr>
              <a:t>Smokers – Non Smokers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ＭＳ Ｐゴシック" charset="-128"/>
                <a:cs typeface="+mj-cs"/>
              </a:rPr>
              <a:t/>
            </a:r>
            <a:b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ＭＳ Ｐゴシック" charset="-128"/>
                <a:cs typeface="+mj-cs"/>
              </a:rPr>
            </a:b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ＭＳ Ｐゴシック" charset="-128"/>
                <a:cs typeface="+mj-cs"/>
              </a:rPr>
              <a:t>3-fold difference in annual death rates </a:t>
            </a:r>
            <a:b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ＭＳ Ｐゴシック" charset="-128"/>
                <a:cs typeface="+mj-cs"/>
              </a:rPr>
            </a:b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ＭＳ Ｐゴシック" charset="-128"/>
                <a:cs typeface="+mj-cs"/>
              </a:rPr>
              <a:t>on mortality from age 35 years to age 80 years</a:t>
            </a:r>
            <a:endParaRPr kumimoji="0" lang="nl-NL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ＭＳ Ｐゴシック" charset="-128"/>
              <a:cs typeface="+mj-cs"/>
            </a:endParaRPr>
          </a:p>
        </p:txBody>
      </p:sp>
      <p:grpSp>
        <p:nvGrpSpPr>
          <p:cNvPr id="20" name="Groep 19"/>
          <p:cNvGrpSpPr/>
          <p:nvPr/>
        </p:nvGrpSpPr>
        <p:grpSpPr>
          <a:xfrm>
            <a:off x="701549" y="1391426"/>
            <a:ext cx="7326835" cy="4485846"/>
            <a:chOff x="701549" y="1391426"/>
            <a:chExt cx="7326835" cy="4485846"/>
          </a:xfrm>
        </p:grpSpPr>
        <p:sp>
          <p:nvSpPr>
            <p:cNvPr id="16" name="Rechthoek 15"/>
            <p:cNvSpPr/>
            <p:nvPr/>
          </p:nvSpPr>
          <p:spPr>
            <a:xfrm>
              <a:off x="3851920" y="5569495"/>
              <a:ext cx="124264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400" dirty="0" err="1" smtClean="0">
                  <a:solidFill>
                    <a:schemeClr val="bg1"/>
                  </a:solidFill>
                </a:rPr>
                <a:t>Age</a:t>
              </a:r>
              <a:r>
                <a:rPr lang="nl-NL" sz="1400" dirty="0" smtClean="0">
                  <a:solidFill>
                    <a:schemeClr val="bg1"/>
                  </a:solidFill>
                </a:rPr>
                <a:t> (</a:t>
              </a:r>
              <a:r>
                <a:rPr lang="nl-NL" sz="1400" dirty="0" err="1" smtClean="0">
                  <a:solidFill>
                    <a:schemeClr val="bg1"/>
                  </a:solidFill>
                </a:rPr>
                <a:t>years</a:t>
              </a:r>
              <a:r>
                <a:rPr lang="nl-NL" sz="1400" dirty="0" smtClean="0">
                  <a:solidFill>
                    <a:schemeClr val="bg1"/>
                  </a:solidFill>
                </a:rPr>
                <a:t>)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1549" y="1391426"/>
              <a:ext cx="7326835" cy="42698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1_Office-thema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</TotalTime>
  <Words>17</Words>
  <Application>Microsoft Office PowerPoint</Application>
  <PresentationFormat>Diavoorstelling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1_Office-thema</vt:lpstr>
      <vt:lpstr>Dia 1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review 2011</dc:title>
  <dc:creator>Karan</dc:creator>
  <cp:lastModifiedBy>onno</cp:lastModifiedBy>
  <cp:revision>144</cp:revision>
  <dcterms:created xsi:type="dcterms:W3CDTF">2011-09-14T14:53:57Z</dcterms:created>
  <dcterms:modified xsi:type="dcterms:W3CDTF">2012-11-01T12:25:33Z</dcterms:modified>
</cp:coreProperties>
</file>