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52" r:id="rId2"/>
    <p:sldId id="353" r:id="rId3"/>
    <p:sldId id="354" r:id="rId4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33CAFF"/>
    <a:srgbClr val="8EC3E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56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44E174-51D6-4608-8DC1-70BCE87B2DC3}" type="datetimeFigureOut">
              <a:rPr lang="nl-NL" smtClean="0"/>
              <a:pPr/>
              <a:t>13-11-2012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083E07-74B5-4647-A906-289A6A9543D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15901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C2690-D71B-415C-8DFF-8B9BCB891972}" type="datetimeFigureOut">
              <a:rPr lang="nl-NL" smtClean="0"/>
              <a:pPr/>
              <a:t>13-11-2012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66E6E8-FFA6-468D-804F-3C0623FA4A6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xmlns="" val="2513191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DBEC79-67A9-4E75-A57E-8C4E88205109}" type="datetime1">
              <a:rPr lang="nl-NL"/>
              <a:pPr/>
              <a:t>13-11-2012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97DF66-C9C9-4335-B5FA-C9B803DA0C49}" type="datetime1">
              <a:rPr lang="nl-NL"/>
              <a:pPr/>
              <a:t>13-11-2012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4BBC16-E3C7-4AA0-B5B5-B995CFFF70E3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4E545AB-683C-4956-ACA8-6616B6AD5141}" type="datetime1">
              <a:rPr lang="nl-NL"/>
              <a:pPr/>
              <a:t>13-11-2012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759980-35AA-4C3B-BA9D-06B413E8E6E5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3988" y="195916"/>
            <a:ext cx="8836025" cy="755650"/>
          </a:xfrm>
        </p:spPr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04838"/>
            <a:ext cx="8508181" cy="384175"/>
          </a:xfrm>
        </p:spPr>
        <p:txBody>
          <a:bodyPr/>
          <a:lstStyle>
            <a:lvl1pPr algn="l">
              <a:defRPr sz="3600">
                <a:solidFill>
                  <a:srgbClr val="FFFF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22413"/>
            <a:ext cx="4181475" cy="4537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714875" y="1522413"/>
            <a:ext cx="4183063" cy="4537075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 smtClean="0"/>
              <a:t>Klik om de tekststijl van het model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86B49-8930-4176-8B07-FCFD5AB192F3}" type="datetime1">
              <a:rPr lang="nl-NL"/>
              <a:pPr/>
              <a:t>13-11-2012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21415C-8934-45B6-A578-26CB4893DDF4}" type="datetime1">
              <a:rPr lang="nl-NL"/>
              <a:pPr/>
              <a:t>13-11-2012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09B4E74-B586-45DB-A626-FC5E0C60BE5B}" type="datetime1">
              <a:rPr lang="nl-NL"/>
              <a:pPr/>
              <a:t>13-11-2012</a:t>
            </a:fld>
            <a:endParaRPr lang="nl-NL" dirty="0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nl-NL" dirty="0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0D11638-C780-4FD8-8F05-72B70A5C8A34}" type="datetime1">
              <a:rPr lang="nl-NL"/>
              <a:pPr/>
              <a:t>13-11-2012</a:t>
            </a:fld>
            <a:endParaRPr lang="nl-NL"/>
          </a:p>
        </p:txBody>
      </p:sp>
      <p:sp>
        <p:nvSpPr>
          <p:cNvPr id="8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F1FA9-57F9-4474-8321-102B398C0850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10" name="Afbeelding 9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 baseline="0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4ACCD8-C934-4E0C-8B3C-4F4E34F5B967}" type="datetime1">
              <a:rPr lang="nl-NL"/>
              <a:pPr/>
              <a:t>13-11-2012</a:t>
            </a:fld>
            <a:endParaRPr lang="nl-NL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A2502-3E2F-4B72-BCD3-0F438D3A3FDA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6" name="Afbeelding 5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0CBF491-6CA2-4CDE-9635-429009883E4E}" type="datetime1">
              <a:rPr lang="nl-NL"/>
              <a:pPr/>
              <a:t>13-11-2012</a:t>
            </a:fld>
            <a:endParaRPr lang="nl-NL"/>
          </a:p>
        </p:txBody>
      </p:sp>
      <p:sp>
        <p:nvSpPr>
          <p:cNvPr id="3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F10787-18C6-4FC5-88C3-658C95315D0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5" name="Afbeelding 4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rgbClr val="FFFF00"/>
                </a:solidFill>
              </a:defRPr>
            </a:lvl1pPr>
          </a:lstStyle>
          <a:p>
            <a:r>
              <a:rPr lang="nl-NL" dirty="0" smtClean="0"/>
              <a:t>Titelstijl van model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310F20-E26D-4E06-BB2C-04A206509EDB}" type="datetime1">
              <a:rPr lang="nl-NL"/>
              <a:pPr/>
              <a:t>13-11-2012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9693DD-1153-45B9-8C3F-87D9C88058B8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A400183-D8D7-4279-B00F-2E4BC83613B9}" type="datetime1">
              <a:rPr lang="nl-NL"/>
              <a:pPr/>
              <a:t>13-11-2012</a:t>
            </a:fld>
            <a:endParaRPr lang="nl-NL"/>
          </a:p>
        </p:txBody>
      </p:sp>
      <p:sp>
        <p:nvSpPr>
          <p:cNvPr id="6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4F0D66-E2DD-4059-BA0B-B779A5E8EF0D}" type="slidenum">
              <a:rPr lang="nl-NL"/>
              <a:pPr/>
              <a:t>‹nr.›</a:t>
            </a:fld>
            <a:endParaRPr lang="nl-NL"/>
          </a:p>
        </p:txBody>
      </p:sp>
      <p:pic>
        <p:nvPicPr>
          <p:cNvPr id="8" name="Afbeelding 7" descr="CvG.nl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jdelijke aanduiding voor ti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z="4000" b="1" spc="50" dirty="0" smtClean="0">
                <a:solidFill>
                  <a:srgbClr val="FFFF00"/>
                </a:solidFill>
              </a:rPr>
              <a:t>De gele tekst</a:t>
            </a:r>
            <a:endParaRPr lang="nl-NL" dirty="0" smtClean="0"/>
          </a:p>
        </p:txBody>
      </p:sp>
      <p:sp>
        <p:nvSpPr>
          <p:cNvPr id="1027" name="Tijdelijke aanduiding vo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z="4000" i="1" spc="50" dirty="0" smtClean="0">
                <a:solidFill>
                  <a:schemeClr val="bg1"/>
                </a:solidFill>
              </a:rPr>
              <a:t>En de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witte</a:t>
            </a:r>
            <a:r>
              <a:rPr lang="en-US" sz="4000" i="1" spc="50" dirty="0" smtClean="0">
                <a:solidFill>
                  <a:schemeClr val="bg1"/>
                </a:solidFill>
              </a:rPr>
              <a:t> </a:t>
            </a:r>
            <a:r>
              <a:rPr lang="en-US" sz="4000" i="1" spc="50" dirty="0" err="1" smtClean="0">
                <a:solidFill>
                  <a:schemeClr val="bg1"/>
                </a:solidFill>
              </a:rPr>
              <a:t>tekst</a:t>
            </a:r>
            <a:endParaRPr lang="en-US" sz="4000" i="1" spc="50" dirty="0" smtClean="0">
              <a:solidFill>
                <a:schemeClr val="bg1"/>
              </a:solidFill>
            </a:endParaRPr>
          </a:p>
          <a:p>
            <a:pPr lvl="0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fld id="{A9999C47-799A-435D-A9FA-88FC9ED5CD6A}" type="datetime1">
              <a:rPr lang="nl-NL">
                <a:cs typeface="Arial" charset="0"/>
              </a:rPr>
              <a:pPr defTabSz="457200" fontAlgn="base">
                <a:spcBef>
                  <a:spcPct val="0"/>
                </a:spcBef>
                <a:spcAft>
                  <a:spcPct val="0"/>
                </a:spcAft>
              </a:pPr>
              <a:t>13-11-2012</a:t>
            </a:fld>
            <a:endParaRPr lang="nl-NL">
              <a:cs typeface="Arial" charset="0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en-US">
              <a:cs typeface="Arial" charset="0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2000" b="1" i="1">
                <a:solidFill>
                  <a:srgbClr val="FFFF00"/>
                </a:solidFill>
                <a:latin typeface="Calibri" charset="0"/>
              </a:defRPr>
            </a:lvl1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endParaRPr lang="nl-NL" dirty="0">
              <a:cs typeface="Arial" charset="0"/>
            </a:endParaRPr>
          </a:p>
        </p:txBody>
      </p:sp>
      <p:pic>
        <p:nvPicPr>
          <p:cNvPr id="7" name="Afbeelding 6" descr="CvG.nl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282204" y="6014912"/>
            <a:ext cx="2249334" cy="60126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 baseline="0">
          <a:solidFill>
            <a:schemeClr val="bg1"/>
          </a:solidFill>
          <a:latin typeface="+mn-lt"/>
          <a:ea typeface="ＭＳ Ｐゴシック" charset="-128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Lifetime risk estimates for total CVD by risk factor burden – 45y</a:t>
            </a:r>
            <a:endParaRPr lang="nl-NL" sz="3600" dirty="0"/>
          </a:p>
        </p:txBody>
      </p:sp>
      <p:grpSp>
        <p:nvGrpSpPr>
          <p:cNvPr id="10" name="Groep 9"/>
          <p:cNvGrpSpPr/>
          <p:nvPr/>
        </p:nvGrpSpPr>
        <p:grpSpPr>
          <a:xfrm>
            <a:off x="251520" y="1628800"/>
            <a:ext cx="8644894" cy="4032448"/>
            <a:chOff x="251520" y="1628800"/>
            <a:chExt cx="8644894" cy="4032448"/>
          </a:xfrm>
        </p:grpSpPr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51520" y="2348880"/>
              <a:ext cx="7534816" cy="3312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Rechthoek 5"/>
            <p:cNvSpPr/>
            <p:nvPr/>
          </p:nvSpPr>
          <p:spPr>
            <a:xfrm>
              <a:off x="899592" y="1846565"/>
              <a:ext cx="216024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Men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Index age, 45 y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sp>
          <p:nvSpPr>
            <p:cNvPr id="7" name="Rechthoek 6"/>
            <p:cNvSpPr/>
            <p:nvPr/>
          </p:nvSpPr>
          <p:spPr>
            <a:xfrm>
              <a:off x="4572000" y="1846565"/>
              <a:ext cx="2141984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Women</a:t>
              </a:r>
            </a:p>
            <a:p>
              <a:r>
                <a:rPr lang="en-US" dirty="0" smtClean="0">
                  <a:solidFill>
                    <a:schemeClr val="bg1"/>
                  </a:solidFill>
                </a:rPr>
                <a:t>Index age, 45 y</a:t>
              </a:r>
              <a:endParaRPr lang="nl-NL" dirty="0">
                <a:solidFill>
                  <a:schemeClr val="bg1"/>
                </a:solidFill>
              </a:endParaRPr>
            </a:p>
          </p:txBody>
        </p:sp>
        <p:pic>
          <p:nvPicPr>
            <p:cNvPr id="1030" name="Picture 6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020271" y="1628800"/>
              <a:ext cx="1876143" cy="13681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sp>
        <p:nvSpPr>
          <p:cNvPr id="11" name="Rechthoek 10"/>
          <p:cNvSpPr/>
          <p:nvPr/>
        </p:nvSpPr>
        <p:spPr>
          <a:xfrm>
            <a:off x="4882343" y="6176337"/>
            <a:ext cx="39381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Wilkins</a:t>
            </a:r>
            <a:r>
              <a:rPr lang="nl-NL" sz="1200" dirty="0" smtClean="0">
                <a:solidFill>
                  <a:schemeClr val="bg1"/>
                </a:solidFill>
              </a:rPr>
              <a:t> JT et al JAMA. 2012;308(17):1795-1801</a:t>
            </a:r>
            <a:endParaRPr lang="nl-NL" sz="1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92897"/>
            <a:ext cx="7417361" cy="3168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hthoek 5"/>
          <p:cNvSpPr/>
          <p:nvPr/>
        </p:nvSpPr>
        <p:spPr>
          <a:xfrm>
            <a:off x="4644008" y="1916832"/>
            <a:ext cx="223224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Women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Index </a:t>
            </a:r>
            <a:r>
              <a:rPr lang="nl-NL" dirty="0" err="1" smtClean="0">
                <a:solidFill>
                  <a:schemeClr val="bg1"/>
                </a:solidFill>
              </a:rPr>
              <a:t>age</a:t>
            </a:r>
            <a:r>
              <a:rPr lang="nl-NL" dirty="0" smtClean="0">
                <a:solidFill>
                  <a:schemeClr val="bg1"/>
                </a:solidFill>
              </a:rPr>
              <a:t>, 55 y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899592" y="1990581"/>
            <a:ext cx="20882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Men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Index </a:t>
            </a:r>
            <a:r>
              <a:rPr lang="nl-NL" dirty="0" err="1" smtClean="0">
                <a:solidFill>
                  <a:schemeClr val="bg1"/>
                </a:solidFill>
              </a:rPr>
              <a:t>age</a:t>
            </a:r>
            <a:r>
              <a:rPr lang="nl-NL" dirty="0" smtClean="0">
                <a:solidFill>
                  <a:schemeClr val="bg1"/>
                </a:solidFill>
              </a:rPr>
              <a:t>, 55 y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0353" y="1412776"/>
            <a:ext cx="187614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hthoek 8"/>
          <p:cNvSpPr/>
          <p:nvPr/>
        </p:nvSpPr>
        <p:spPr>
          <a:xfrm>
            <a:off x="4882343" y="6176337"/>
            <a:ext cx="39381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Wilkins</a:t>
            </a:r>
            <a:r>
              <a:rPr lang="nl-NL" sz="1200" dirty="0" smtClean="0">
                <a:solidFill>
                  <a:schemeClr val="bg1"/>
                </a:solidFill>
              </a:rPr>
              <a:t> JT et al JAMA. 2012;308(17):1795-1801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dirty="0" smtClean="0"/>
              <a:t>Lifetime risk estimates for total CVD by risk factor burden – 55y</a:t>
            </a:r>
            <a:endParaRPr lang="nl-NL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20888"/>
            <a:ext cx="753921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hthoek 4"/>
          <p:cNvSpPr/>
          <p:nvPr/>
        </p:nvSpPr>
        <p:spPr>
          <a:xfrm>
            <a:off x="827584" y="1846565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smtClean="0">
                <a:solidFill>
                  <a:schemeClr val="bg1"/>
                </a:solidFill>
              </a:rPr>
              <a:t>Men</a:t>
            </a:r>
          </a:p>
          <a:p>
            <a:r>
              <a:rPr lang="nl-NL" dirty="0" smtClean="0">
                <a:solidFill>
                  <a:schemeClr val="bg1"/>
                </a:solidFill>
              </a:rPr>
              <a:t>Index </a:t>
            </a:r>
            <a:r>
              <a:rPr lang="nl-NL" dirty="0" err="1" smtClean="0">
                <a:solidFill>
                  <a:schemeClr val="bg1"/>
                </a:solidFill>
              </a:rPr>
              <a:t>age</a:t>
            </a:r>
            <a:r>
              <a:rPr lang="nl-NL" dirty="0" smtClean="0">
                <a:solidFill>
                  <a:schemeClr val="bg1"/>
                </a:solidFill>
              </a:rPr>
              <a:t>, 65 y</a:t>
            </a:r>
            <a:endParaRPr lang="nl-NL" dirty="0">
              <a:solidFill>
                <a:schemeClr val="bg1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4734272" y="1844824"/>
            <a:ext cx="21419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 err="1" smtClean="0">
                <a:solidFill>
                  <a:schemeClr val="bg1"/>
                </a:solidFill>
              </a:rPr>
              <a:t>Women</a:t>
            </a:r>
            <a:endParaRPr lang="nl-NL" dirty="0" smtClean="0">
              <a:solidFill>
                <a:schemeClr val="bg1"/>
              </a:solidFill>
            </a:endParaRPr>
          </a:p>
          <a:p>
            <a:r>
              <a:rPr lang="nl-NL" dirty="0" smtClean="0">
                <a:solidFill>
                  <a:schemeClr val="bg1"/>
                </a:solidFill>
              </a:rPr>
              <a:t>Index </a:t>
            </a:r>
            <a:r>
              <a:rPr lang="nl-NL" dirty="0" err="1" smtClean="0">
                <a:solidFill>
                  <a:schemeClr val="bg1"/>
                </a:solidFill>
              </a:rPr>
              <a:t>age</a:t>
            </a:r>
            <a:r>
              <a:rPr lang="nl-NL" dirty="0" smtClean="0">
                <a:solidFill>
                  <a:schemeClr val="bg1"/>
                </a:solidFill>
              </a:rPr>
              <a:t>, 65 y</a:t>
            </a:r>
            <a:endParaRPr lang="nl-NL" dirty="0">
              <a:solidFill>
                <a:schemeClr val="bg1"/>
              </a:solidFill>
            </a:endParaRPr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0353" y="1412776"/>
            <a:ext cx="1876143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hthoek 7"/>
          <p:cNvSpPr/>
          <p:nvPr/>
        </p:nvSpPr>
        <p:spPr>
          <a:xfrm>
            <a:off x="4882343" y="6176337"/>
            <a:ext cx="393812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nl-NL" sz="1200" dirty="0" err="1" smtClean="0">
                <a:solidFill>
                  <a:schemeClr val="bg1"/>
                </a:solidFill>
              </a:rPr>
              <a:t>Wilkins</a:t>
            </a:r>
            <a:r>
              <a:rPr lang="nl-NL" sz="1200" dirty="0" smtClean="0">
                <a:solidFill>
                  <a:schemeClr val="bg1"/>
                </a:solidFill>
              </a:rPr>
              <a:t> JT et al JAMA. 2012;308(17):1795-1801</a:t>
            </a:r>
            <a:endParaRPr lang="nl-NL" sz="1200" dirty="0">
              <a:solidFill>
                <a:schemeClr val="bg1"/>
              </a:solidFill>
            </a:endParaRPr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z="3600" dirty="0" smtClean="0"/>
              <a:t>Lifetime risk estimates for total CVD by risk factor burden – 65y</a:t>
            </a:r>
            <a:endParaRPr lang="nl-NL" sz="3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-them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1095</TotalTime>
  <Words>99</Words>
  <Application>Microsoft Office PowerPoint</Application>
  <PresentationFormat>Diavoorstelling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4" baseType="lpstr">
      <vt:lpstr>1_Office-thema</vt:lpstr>
      <vt:lpstr>Lifetime risk estimates for total CVD by risk factor burden – 45y</vt:lpstr>
      <vt:lpstr>Lifetime risk estimates for total CVD by risk factor burden – 55y</vt:lpstr>
      <vt:lpstr>Lifetime risk estimates for total CVD by risk factor burden – 65y</vt:lpstr>
    </vt:vector>
  </TitlesOfParts>
  <Company>Medcon Europe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 review 2011</dc:title>
  <dc:creator>Karan</dc:creator>
  <cp:lastModifiedBy>onno</cp:lastModifiedBy>
  <cp:revision>148</cp:revision>
  <dcterms:created xsi:type="dcterms:W3CDTF">2011-09-14T14:53:57Z</dcterms:created>
  <dcterms:modified xsi:type="dcterms:W3CDTF">2012-11-13T11:49:12Z</dcterms:modified>
</cp:coreProperties>
</file>