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19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19-5-2013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19-5-2013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19-5-2013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19-5-2013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19-5-2013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6576" y="274638"/>
            <a:ext cx="68580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Percentage of mummies with atherosclerosis in different age groups</a:t>
            </a:r>
            <a:endParaRPr lang="nl-NL" sz="28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7057" y="1455698"/>
            <a:ext cx="6029011" cy="493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5554171" y="6496167"/>
            <a:ext cx="3109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 smtClean="0">
                <a:solidFill>
                  <a:schemeClr val="bg1"/>
                </a:solidFill>
              </a:rPr>
              <a:t>Thompson</a:t>
            </a:r>
            <a:r>
              <a:rPr lang="nl-NL" sz="1200" dirty="0" smtClean="0">
                <a:solidFill>
                  <a:schemeClr val="bg1"/>
                </a:solidFill>
              </a:rPr>
              <a:t> RL et al. Lancet 2013; 381: 1211–22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6576" y="274638"/>
            <a:ext cx="68580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Severity of atherosclerosis in mummies from different eras</a:t>
            </a:r>
            <a:endParaRPr lang="nl-NL" sz="2800" dirty="0"/>
          </a:p>
        </p:txBody>
      </p:sp>
      <p:sp>
        <p:nvSpPr>
          <p:cNvPr id="5" name="Tekstvak 4"/>
          <p:cNvSpPr txBox="1"/>
          <p:nvPr/>
        </p:nvSpPr>
        <p:spPr>
          <a:xfrm>
            <a:off x="5554171" y="6496167"/>
            <a:ext cx="3109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 smtClean="0">
                <a:solidFill>
                  <a:schemeClr val="bg1"/>
                </a:solidFill>
              </a:rPr>
              <a:t>Thompson</a:t>
            </a:r>
            <a:r>
              <a:rPr lang="nl-NL" sz="1200" dirty="0" smtClean="0">
                <a:solidFill>
                  <a:schemeClr val="bg1"/>
                </a:solidFill>
              </a:rPr>
              <a:t> RL et al. Lancet 2013; 381: 1211–22</a:t>
            </a:r>
            <a:endParaRPr lang="nl-NL" sz="1200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457" y="1683349"/>
            <a:ext cx="5746068" cy="481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hthoek 6"/>
          <p:cNvSpPr/>
          <p:nvPr/>
        </p:nvSpPr>
        <p:spPr>
          <a:xfrm>
            <a:off x="356720" y="1233101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Before common era (BCE) and common era(CE)</a:t>
            </a:r>
            <a:endParaRPr lang="nl-NL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49</Words>
  <Application>Microsoft Office PowerPoint</Application>
  <PresentationFormat>Diavoorstelling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Percentage of mummies with atherosclerosis in different age groups</vt:lpstr>
      <vt:lpstr>Severity of atherosclerosis in mummies from different eras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onno</cp:lastModifiedBy>
  <cp:revision>7</cp:revision>
  <dcterms:created xsi:type="dcterms:W3CDTF">2013-04-15T08:15:24Z</dcterms:created>
  <dcterms:modified xsi:type="dcterms:W3CDTF">2013-05-19T10:06:55Z</dcterms:modified>
</cp:coreProperties>
</file>