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60" d="100"/>
          <a:sy n="60" d="100"/>
        </p:scale>
        <p:origin x="-17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19-3-2014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19-3-2014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19-3-2014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smtClean="0"/>
              <a:t>Disability-adjusted days gained per minute of faster treatment, by age and stroke severity</a:t>
            </a:r>
            <a:endParaRPr lang="en-GB" sz="28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48" y="2180849"/>
            <a:ext cx="7106243" cy="363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2207172" y="199618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smtClean="0">
                <a:solidFill>
                  <a:schemeClr val="bg1"/>
                </a:solidFill>
              </a:rPr>
              <a:t>men</a:t>
            </a:r>
            <a:endParaRPr lang="nl-NL" sz="2200" b="1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307723" y="199618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smtClean="0">
                <a:solidFill>
                  <a:schemeClr val="bg1"/>
                </a:solidFill>
              </a:rPr>
              <a:t>women</a:t>
            </a:r>
            <a:endParaRPr lang="nl-NL" sz="2200" b="1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 rot="16200000">
            <a:off x="-910226" y="3548275"/>
            <a:ext cx="338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Disability adjusted days saved</a:t>
            </a:r>
          </a:p>
          <a:p>
            <a:r>
              <a:rPr lang="en-US" b="1" smtClean="0">
                <a:solidFill>
                  <a:schemeClr val="bg1"/>
                </a:solidFill>
              </a:rPr>
              <a:t>per minute of faster treatment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014545" y="6227379"/>
            <a:ext cx="307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Meretoja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Stroke 2014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98140" y="5858047"/>
            <a:ext cx="338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NIH Stroke Scale </a:t>
            </a:r>
            <a:endParaRPr lang="nl-NL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34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Disability-adjusted days gained per minute of faster treatment, by age and stroke severity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46</cp:revision>
  <dcterms:created xsi:type="dcterms:W3CDTF">2013-04-15T08:15:24Z</dcterms:created>
  <dcterms:modified xsi:type="dcterms:W3CDTF">2014-03-19T16:12:09Z</dcterms:modified>
</cp:coreProperties>
</file>