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74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12-6-2014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12-6-2014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12-6-2014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12-6-2014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12-6-2014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72672" y="190248"/>
            <a:ext cx="7899778" cy="984921"/>
          </a:xfrm>
        </p:spPr>
        <p:txBody>
          <a:bodyPr>
            <a:noAutofit/>
          </a:bodyPr>
          <a:lstStyle/>
          <a:p>
            <a:r>
              <a:rPr lang="nl-NL" sz="2800" b="1" smtClean="0">
                <a:solidFill>
                  <a:srgbClr val="FFFF00"/>
                </a:solidFill>
              </a:rPr>
              <a:t>All-cause death, cardiac transplan-tation or ventricular assist device in HFrEF, HFpEF or HF-Reduced</a:t>
            </a:r>
            <a:endParaRPr lang="nl-NL" sz="2800" b="1">
              <a:solidFill>
                <a:srgbClr val="FFF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4763" y="1399860"/>
            <a:ext cx="5373687" cy="5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kstvak 3"/>
          <p:cNvSpPr txBox="1"/>
          <p:nvPr/>
        </p:nvSpPr>
        <p:spPr>
          <a:xfrm>
            <a:off x="6038850" y="6457950"/>
            <a:ext cx="348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Basuray </a:t>
            </a:r>
            <a:r>
              <a:rPr lang="nl-NL" i="1" smtClean="0">
                <a:solidFill>
                  <a:schemeClr val="bg1"/>
                </a:solidFill>
              </a:rPr>
              <a:t>et al.,</a:t>
            </a:r>
            <a:r>
              <a:rPr lang="nl-NL" smtClean="0">
                <a:solidFill>
                  <a:schemeClr val="bg1"/>
                </a:solidFill>
              </a:rPr>
              <a:t> Circulation 2014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mtClean="0"/>
              <a:t>Cardiac hospitalisation </a:t>
            </a:r>
            <a:r>
              <a:rPr lang="nl-NL" sz="3600" smtClean="0"/>
              <a:t>in HFrEF, HFpEF or HF-Reduced</a:t>
            </a:r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1" y="1679573"/>
            <a:ext cx="5119886" cy="520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kstvak 3"/>
          <p:cNvSpPr txBox="1"/>
          <p:nvPr/>
        </p:nvSpPr>
        <p:spPr>
          <a:xfrm>
            <a:off x="6038850" y="6457950"/>
            <a:ext cx="348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Basuray </a:t>
            </a:r>
            <a:r>
              <a:rPr lang="nl-NL" i="1" smtClean="0">
                <a:solidFill>
                  <a:schemeClr val="bg1"/>
                </a:solidFill>
              </a:rPr>
              <a:t>et al.,</a:t>
            </a:r>
            <a:r>
              <a:rPr lang="nl-NL" smtClean="0">
                <a:solidFill>
                  <a:schemeClr val="bg1"/>
                </a:solidFill>
              </a:rPr>
              <a:t> Circulation 2014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35</Words>
  <Application>Microsoft Office PowerPoint</Application>
  <PresentationFormat>Diavoorstelling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All-cause death, cardiac transplan-tation or ventricular assist device in HFrEF, HFpEF or HF-Reduced</vt:lpstr>
      <vt:lpstr>Cardiac hospitalisation in HFrEF, HFpEF or HF-Reduced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9</cp:revision>
  <dcterms:created xsi:type="dcterms:W3CDTF">2013-04-15T08:15:24Z</dcterms:created>
  <dcterms:modified xsi:type="dcterms:W3CDTF">2014-06-12T07:46:09Z</dcterms:modified>
</cp:coreProperties>
</file>