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88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Autofit/>
          </a:bodyPr>
          <a:lstStyle/>
          <a:p>
            <a:r>
              <a:rPr lang="en-US" sz="2800" dirty="0" smtClean="0"/>
              <a:t>Trends of Estimates for Caloric </a:t>
            </a:r>
            <a:r>
              <a:rPr lang="en-US" sz="2800" dirty="0" smtClean="0"/>
              <a:t>and Fat Intake </a:t>
            </a:r>
            <a:r>
              <a:rPr lang="en-US" sz="2800" dirty="0" smtClean="0"/>
              <a:t>Among US Adult </a:t>
            </a:r>
            <a:r>
              <a:rPr lang="en-US" sz="2800" dirty="0" err="1" smtClean="0"/>
              <a:t>Statin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Users and Nonusers, 1999-2010</a:t>
            </a:r>
            <a:endParaRPr lang="nl-NL" sz="2800" b="1" dirty="0">
              <a:solidFill>
                <a:srgbClr val="FFFF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872" y="2298700"/>
            <a:ext cx="85037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863600" y="2050534"/>
            <a:ext cx="144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Caloric</a:t>
            </a:r>
            <a:r>
              <a:rPr lang="nl-NL" dirty="0" smtClean="0">
                <a:solidFill>
                  <a:schemeClr val="bg1"/>
                </a:solidFill>
              </a:rPr>
              <a:t> intake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46222" y="2101334"/>
            <a:ext cx="1092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Fat intake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038600" y="6299200"/>
            <a:ext cx="5117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err="1" smtClean="0">
                <a:solidFill>
                  <a:schemeClr val="bg1"/>
                </a:solidFill>
              </a:rPr>
              <a:t>Sugiyama</a:t>
            </a:r>
            <a:r>
              <a:rPr lang="nl-NL" sz="1600" dirty="0" smtClean="0">
                <a:solidFill>
                  <a:schemeClr val="bg1"/>
                </a:solidFill>
              </a:rPr>
              <a:t> T et al ,JAMA </a:t>
            </a:r>
            <a:r>
              <a:rPr lang="nl-NL" sz="1600" dirty="0" smtClean="0">
                <a:solidFill>
                  <a:schemeClr val="bg1"/>
                </a:solidFill>
              </a:rPr>
              <a:t>Intern </a:t>
            </a:r>
            <a:r>
              <a:rPr lang="nl-NL" sz="1600" dirty="0" err="1" smtClean="0">
                <a:solidFill>
                  <a:schemeClr val="bg1"/>
                </a:solidFill>
              </a:rPr>
              <a:t>Med</a:t>
            </a:r>
            <a:r>
              <a:rPr lang="nl-NL" sz="1600" dirty="0" smtClean="0">
                <a:solidFill>
                  <a:schemeClr val="bg1"/>
                </a:solidFill>
              </a:rPr>
              <a:t>. </a:t>
            </a:r>
            <a:r>
              <a:rPr lang="nl-NL" sz="1600" dirty="0" err="1" smtClean="0">
                <a:solidFill>
                  <a:schemeClr val="bg1"/>
                </a:solidFill>
              </a:rPr>
              <a:t>doi</a:t>
            </a:r>
            <a:r>
              <a:rPr lang="nl-NL" sz="1600" dirty="0" smtClean="0">
                <a:solidFill>
                  <a:schemeClr val="bg1"/>
                </a:solidFill>
              </a:rPr>
              <a:t>:10.1001.2014.1927</a:t>
            </a:r>
            <a:endParaRPr lang="nl-NL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</Words>
  <Application>Microsoft Office PowerPoint</Application>
  <PresentationFormat>Diavoorstelling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Trends of Estimates for Caloric and Fat Intake Among US Adult Statin Users and Nonusers, 1999-2010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8</cp:revision>
  <dcterms:created xsi:type="dcterms:W3CDTF">2013-04-15T08:15:24Z</dcterms:created>
  <dcterms:modified xsi:type="dcterms:W3CDTF">2014-05-05T15:28:02Z</dcterms:modified>
</cp:coreProperties>
</file>