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2-11-2012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2-11-2012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53752"/>
            <a:ext cx="8568952" cy="1143000"/>
          </a:xfrm>
        </p:spPr>
        <p:txBody>
          <a:bodyPr/>
          <a:lstStyle/>
          <a:p>
            <a:r>
              <a:rPr lang="nl-NL" sz="2800" b="1" dirty="0" smtClean="0"/>
              <a:t>PARAMOUNT: </a:t>
            </a:r>
            <a:r>
              <a:rPr lang="nl-NL" sz="2800" b="1" dirty="0" err="1" smtClean="0"/>
              <a:t>NT-proBNP</a:t>
            </a:r>
            <a:r>
              <a:rPr lang="nl-NL" sz="2800" b="1" dirty="0" smtClean="0"/>
              <a:t> op  4, 12 en 36 weken in de LCZ696 en </a:t>
            </a:r>
            <a:r>
              <a:rPr lang="nl-NL" sz="2800" b="1" dirty="0" err="1" smtClean="0"/>
              <a:t>valsartan</a:t>
            </a:r>
            <a:r>
              <a:rPr lang="nl-NL" sz="2800" b="1" dirty="0" smtClean="0"/>
              <a:t> </a:t>
            </a:r>
            <a:r>
              <a:rPr lang="nl-NL" sz="2400" b="1" dirty="0" smtClean="0"/>
              <a:t>groepen</a:t>
            </a:r>
            <a:endParaRPr lang="nl-NL" sz="28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5148064" y="6093296"/>
            <a:ext cx="3744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Solomon</a:t>
            </a:r>
            <a:r>
              <a:rPr lang="nl-NL" sz="1200" dirty="0" smtClean="0">
                <a:solidFill>
                  <a:schemeClr val="bg1"/>
                </a:solidFill>
              </a:rPr>
              <a:t> SD et al, Lancet. 2012;380:1387-95</a:t>
            </a:r>
            <a:endParaRPr lang="nl-NL" sz="1200" dirty="0">
              <a:solidFill>
                <a:schemeClr val="bg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88881"/>
            <a:ext cx="5112568" cy="4303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24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PARAMOUNT: NT-proBNP op  4, 12 en 36 weken in de LCZ696 en valsartan groepen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147</cp:revision>
  <dcterms:created xsi:type="dcterms:W3CDTF">2011-09-14T14:53:57Z</dcterms:created>
  <dcterms:modified xsi:type="dcterms:W3CDTF">2012-11-02T09:01:53Z</dcterms:modified>
</cp:coreProperties>
</file>