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032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26-11-2013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26-11-2013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26-11-2013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26-11-2013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26-11-2013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8873" y="304548"/>
            <a:ext cx="7772400" cy="984921"/>
          </a:xfrm>
        </p:spPr>
        <p:txBody>
          <a:bodyPr>
            <a:noAutofit/>
          </a:bodyPr>
          <a:lstStyle/>
          <a:p>
            <a:r>
              <a:rPr lang="nl-NL" sz="2800" smtClean="0"/>
              <a:t>Percent change in LDL-c levels on ezetimibe/statin combination vs. uptitrated statin therapy </a:t>
            </a:r>
            <a:endParaRPr lang="nl-NL" sz="2800" b="1">
              <a:solidFill>
                <a:srgbClr val="FFFF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10250" y="4519612"/>
            <a:ext cx="1765076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0" name="Groep 9"/>
          <p:cNvGrpSpPr/>
          <p:nvPr/>
        </p:nvGrpSpPr>
        <p:grpSpPr>
          <a:xfrm>
            <a:off x="342840" y="1465368"/>
            <a:ext cx="5467410" cy="5228325"/>
            <a:chOff x="971490" y="1465368"/>
            <a:chExt cx="5467410" cy="522832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22400" y="1465368"/>
              <a:ext cx="5016500" cy="5228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Rechthoek 4"/>
            <p:cNvSpPr/>
            <p:nvPr/>
          </p:nvSpPr>
          <p:spPr>
            <a:xfrm rot="5400000" flipV="1">
              <a:off x="-400657" y="3857594"/>
              <a:ext cx="314440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2000" dirty="0" smtClean="0">
                  <a:solidFill>
                    <a:schemeClr val="bg1"/>
                  </a:solidFill>
                </a:rPr>
                <a:t>% </a:t>
              </a:r>
              <a:r>
                <a:rPr lang="nl-NL" sz="2000" dirty="0" err="1" smtClean="0">
                  <a:solidFill>
                    <a:schemeClr val="bg1"/>
                  </a:solidFill>
                </a:rPr>
                <a:t>change</a:t>
              </a:r>
              <a:r>
                <a:rPr lang="nl-NL" sz="2000" dirty="0" smtClean="0">
                  <a:solidFill>
                    <a:schemeClr val="bg1"/>
                  </a:solidFill>
                </a:rPr>
                <a:t> </a:t>
              </a:r>
              <a:r>
                <a:rPr lang="nl-NL" sz="2000" dirty="0" err="1" smtClean="0">
                  <a:solidFill>
                    <a:schemeClr val="bg1"/>
                  </a:solidFill>
                </a:rPr>
                <a:t>from</a:t>
              </a:r>
              <a:r>
                <a:rPr lang="nl-NL" sz="2000" dirty="0" smtClean="0">
                  <a:solidFill>
                    <a:schemeClr val="bg1"/>
                  </a:solidFill>
                </a:rPr>
                <a:t> baseline</a:t>
              </a:r>
              <a:endParaRPr lang="nl-NL" sz="2000" dirty="0">
                <a:solidFill>
                  <a:schemeClr val="bg1"/>
                </a:solidFill>
              </a:endParaRPr>
            </a:p>
          </p:txBody>
        </p:sp>
        <p:sp>
          <p:nvSpPr>
            <p:cNvPr id="7" name="Tekstvak 6"/>
            <p:cNvSpPr txBox="1"/>
            <p:nvPr/>
          </p:nvSpPr>
          <p:spPr>
            <a:xfrm>
              <a:off x="1868838" y="6222761"/>
              <a:ext cx="1240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 smtClean="0">
                  <a:solidFill>
                    <a:schemeClr val="bg1"/>
                  </a:solidFill>
                </a:rPr>
                <a:t>simvastatin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8" name="Tekstvak 7"/>
            <p:cNvSpPr txBox="1"/>
            <p:nvPr/>
          </p:nvSpPr>
          <p:spPr>
            <a:xfrm>
              <a:off x="3380138" y="6235461"/>
              <a:ext cx="1304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 smtClean="0">
                  <a:solidFill>
                    <a:schemeClr val="bg1"/>
                  </a:solidFill>
                </a:rPr>
                <a:t>atorvastatin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9" name="Tekstvak 8"/>
            <p:cNvSpPr txBox="1"/>
            <p:nvPr/>
          </p:nvSpPr>
          <p:spPr>
            <a:xfrm>
              <a:off x="4929538" y="6235461"/>
              <a:ext cx="13274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 smtClean="0">
                  <a:solidFill>
                    <a:schemeClr val="bg1"/>
                  </a:solidFill>
                </a:rPr>
                <a:t>rosuvastatin</a:t>
              </a:r>
              <a:endParaRPr lang="nl-NL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Rechthoek 10"/>
          <p:cNvSpPr/>
          <p:nvPr/>
        </p:nvSpPr>
        <p:spPr>
          <a:xfrm>
            <a:off x="6104943" y="6047362"/>
            <a:ext cx="29819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nl-NL" smtClean="0">
                <a:solidFill>
                  <a:schemeClr val="bg1"/>
                </a:solidFill>
              </a:rPr>
              <a:t>Foody</a:t>
            </a:r>
            <a:r>
              <a:rPr lang="nl-NL" b="1" smtClean="0">
                <a:solidFill>
                  <a:schemeClr val="bg1"/>
                </a:solidFill>
              </a:rPr>
              <a:t> </a:t>
            </a:r>
            <a:r>
              <a:rPr lang="nl-NL" i="1" smtClean="0">
                <a:solidFill>
                  <a:schemeClr val="bg1"/>
                </a:solidFill>
              </a:rPr>
              <a:t>e</a:t>
            </a:r>
            <a:r>
              <a:rPr lang="nl-NL" i="1" smtClean="0">
                <a:solidFill>
                  <a:schemeClr val="bg1"/>
                </a:solidFill>
              </a:rPr>
              <a:t>t al.,</a:t>
            </a:r>
          </a:p>
          <a:p>
            <a:pPr algn="r"/>
            <a:r>
              <a:rPr lang="en-US" smtClean="0">
                <a:solidFill>
                  <a:schemeClr val="bg1"/>
                </a:solidFill>
              </a:rPr>
              <a:t>Vasc </a:t>
            </a:r>
            <a:r>
              <a:rPr lang="en-US" smtClean="0">
                <a:solidFill>
                  <a:schemeClr val="bg1"/>
                </a:solidFill>
              </a:rPr>
              <a:t>Health Risk Manag. 2013</a:t>
            </a:r>
            <a:endParaRPr lang="nl-NL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30</Words>
  <Application>Microsoft Office PowerPoint</Application>
  <PresentationFormat>Diavoorstelling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Percent change in LDL-c levels on ezetimibe/statin combination vs. uptitrated statin therapy 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9</cp:revision>
  <dcterms:created xsi:type="dcterms:W3CDTF">2013-04-15T08:15:24Z</dcterms:created>
  <dcterms:modified xsi:type="dcterms:W3CDTF">2013-11-26T12:28:46Z</dcterms:modified>
</cp:coreProperties>
</file>