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4" d="100"/>
          <a:sy n="64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16-9-2013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98120" y="274638"/>
            <a:ext cx="751332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Standardised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mortality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ratio of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French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Tour de France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participants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vs. male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population</a:t>
            </a:r>
            <a:r>
              <a:rPr kumimoji="0" lang="nl-N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, in 3 time </a:t>
            </a:r>
            <a:r>
              <a:rPr kumimoji="0" lang="nl-NL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periods</a:t>
            </a: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070454" y="1909002"/>
            <a:ext cx="5119331" cy="4537518"/>
            <a:chOff x="1070454" y="1616353"/>
            <a:chExt cx="5119331" cy="4537518"/>
          </a:xfrm>
        </p:grpSpPr>
        <p:sp>
          <p:nvSpPr>
            <p:cNvPr id="8" name="Rechthoek 7"/>
            <p:cNvSpPr/>
            <p:nvPr/>
          </p:nvSpPr>
          <p:spPr>
            <a:xfrm rot="16200000">
              <a:off x="-7534" y="3665398"/>
              <a:ext cx="24945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dirty="0" err="1" smtClean="0">
                  <a:solidFill>
                    <a:schemeClr val="bg1"/>
                  </a:solidFill>
                </a:rPr>
                <a:t>standardised</a:t>
              </a:r>
              <a:r>
                <a:rPr lang="nl-NL" sz="1600" dirty="0" smtClean="0">
                  <a:solidFill>
                    <a:schemeClr val="bg1"/>
                  </a:solidFill>
                </a:rPr>
                <a:t> </a:t>
              </a:r>
              <a:r>
                <a:rPr lang="nl-NL" sz="1600" dirty="0" err="1" smtClean="0">
                  <a:solidFill>
                    <a:schemeClr val="bg1"/>
                  </a:solidFill>
                </a:rPr>
                <a:t>mortality</a:t>
              </a:r>
              <a:r>
                <a:rPr lang="nl-NL" sz="1600" dirty="0" smtClean="0">
                  <a:solidFill>
                    <a:schemeClr val="bg1"/>
                  </a:solidFill>
                </a:rPr>
                <a:t> ratio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9213" y="1616353"/>
              <a:ext cx="4740572" cy="4537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kstvak 9"/>
          <p:cNvSpPr txBox="1"/>
          <p:nvPr/>
        </p:nvSpPr>
        <p:spPr>
          <a:xfrm>
            <a:off x="6400800" y="644652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Marijon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i="1" dirty="0" smtClean="0">
                <a:solidFill>
                  <a:schemeClr val="bg1"/>
                </a:solidFill>
              </a:rPr>
              <a:t>et al.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Eur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r>
              <a:rPr lang="nl-NL" sz="1600" dirty="0" err="1" smtClean="0">
                <a:solidFill>
                  <a:schemeClr val="bg1"/>
                </a:solidFill>
              </a:rPr>
              <a:t>Heart</a:t>
            </a:r>
            <a:r>
              <a:rPr lang="nl-NL" sz="1600" dirty="0" smtClean="0">
                <a:solidFill>
                  <a:schemeClr val="bg1"/>
                </a:solidFill>
              </a:rPr>
              <a:t> J 2013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2013-09-16T14:25:39Z</dcterms:modified>
</cp:coreProperties>
</file>