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666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11-8-2014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11-8-2014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11-8-2014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309504" y="1401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smtClean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ndara"/>
              <a:ea typeface="+mj-ea"/>
              <a:cs typeface="Candara"/>
            </a:endParaRPr>
          </a:p>
        </p:txBody>
      </p:sp>
      <p:grpSp>
        <p:nvGrpSpPr>
          <p:cNvPr id="4" name="Groep 3"/>
          <p:cNvGrpSpPr/>
          <p:nvPr/>
        </p:nvGrpSpPr>
        <p:grpSpPr>
          <a:xfrm>
            <a:off x="763675" y="1402159"/>
            <a:ext cx="6245045" cy="4976741"/>
            <a:chOff x="763675" y="1402159"/>
            <a:chExt cx="6245045" cy="4976741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1213" y="1402159"/>
              <a:ext cx="5566787" cy="4423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hthoek 5"/>
            <p:cNvSpPr/>
            <p:nvPr/>
          </p:nvSpPr>
          <p:spPr>
            <a:xfrm>
              <a:off x="2286000" y="5732569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Patient Treatment Burden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sz="1400" dirty="0" smtClean="0">
                  <a:solidFill>
                    <a:schemeClr val="bg1"/>
                  </a:solidFill>
                </a:rPr>
                <a:t>(QALYs per Year of Use)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 rot="16200000">
              <a:off x="-566176" y="3405108"/>
              <a:ext cx="30290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QALYs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Gained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From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Treatment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5092041" y="2612925"/>
              <a:ext cx="19166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Age</a:t>
              </a:r>
              <a:r>
                <a:rPr lang="nl-NL" dirty="0" smtClean="0">
                  <a:solidFill>
                    <a:schemeClr val="bg1"/>
                  </a:solidFill>
                </a:rPr>
                <a:t> at diagnosis, y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kstvak 8"/>
          <p:cNvSpPr txBox="1"/>
          <p:nvPr/>
        </p:nvSpPr>
        <p:spPr>
          <a:xfrm>
            <a:off x="763674" y="198120"/>
            <a:ext cx="642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QALYs gained or lost by age and perceived treatment burden</a:t>
            </a:r>
            <a:endParaRPr lang="nl-NL" sz="3000" b="1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654040" y="63789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Vijan </a:t>
            </a:r>
            <a:r>
              <a:rPr lang="nl-NL" i="1" smtClean="0">
                <a:solidFill>
                  <a:schemeClr val="bg1"/>
                </a:solidFill>
              </a:rPr>
              <a:t>et al</a:t>
            </a:r>
            <a:r>
              <a:rPr lang="nl-NL" smtClean="0">
                <a:solidFill>
                  <a:schemeClr val="bg1"/>
                </a:solidFill>
              </a:rPr>
              <a:t>., JAMA Intern Med 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38</Words>
  <Application>Microsoft Office PowerPoint</Application>
  <PresentationFormat>Diavoorstelling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19</cp:revision>
  <dcterms:created xsi:type="dcterms:W3CDTF">2013-04-15T08:15:24Z</dcterms:created>
  <dcterms:modified xsi:type="dcterms:W3CDTF">2014-08-11T14:51:26Z</dcterms:modified>
</cp:coreProperties>
</file>