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BAF7A"/>
    <a:srgbClr val="CBC7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6" autoAdjust="0"/>
    <p:restoredTop sz="94598" autoAdjust="0"/>
  </p:normalViewPr>
  <p:slideViewPr>
    <p:cSldViewPr snapToGrid="0" snapToObjects="1">
      <p:cViewPr>
        <p:scale>
          <a:sx n="63" d="100"/>
          <a:sy n="63" d="100"/>
        </p:scale>
        <p:origin x="-12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8" name="Tijdelijke aanduiding voor tekst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000"/>
            </a:lvl1pPr>
            <a:lvl2pPr>
              <a:defRPr sz="2000">
                <a:solidFill>
                  <a:schemeClr val="bg1"/>
                </a:solidFill>
                <a:latin typeface="Corbel"/>
                <a:cs typeface="Corbel"/>
              </a:defRPr>
            </a:lvl2pPr>
            <a:lvl3pPr>
              <a:defRPr sz="2000">
                <a:solidFill>
                  <a:schemeClr val="bg1"/>
                </a:solidFill>
                <a:latin typeface="Corbel"/>
                <a:cs typeface="Corbel"/>
              </a:defRPr>
            </a:lvl3pPr>
            <a:lvl4pPr>
              <a:defRPr sz="2000">
                <a:solidFill>
                  <a:schemeClr val="bg1"/>
                </a:solidFill>
                <a:latin typeface="Corbel"/>
                <a:cs typeface="Corbel"/>
              </a:defRPr>
            </a:lvl4pPr>
            <a:lvl5pPr>
              <a:defRPr sz="2000">
                <a:solidFill>
                  <a:schemeClr val="bg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rot="10800000">
            <a:off x="0" y="0"/>
            <a:ext cx="9144000" cy="6864721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   </a:t>
            </a:r>
          </a:p>
        </p:txBody>
      </p:sp>
      <p:pic>
        <p:nvPicPr>
          <p:cNvPr id="20" name="Afbeelding 19" descr="Slinger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20"/>
            <a:ext cx="9144000" cy="1394984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wrap="none" anchor="b"/>
          <a:lstStyle>
            <a:lvl1pPr algn="r">
              <a:defRPr sz="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endParaRPr lang="nl-NL"/>
          </a:p>
        </p:txBody>
      </p:sp>
      <p:pic>
        <p:nvPicPr>
          <p:cNvPr id="15" name="Afbeelding 14" descr="Pace-logo-&amp;-Text-Geel-in-badge-def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08876" y="-361950"/>
            <a:ext cx="2705100" cy="2164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 baseline="0">
          <a:solidFill>
            <a:schemeClr val="bg1"/>
          </a:solidFill>
          <a:latin typeface="Arial" pitchFamily="34" charset="0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 baseline="0">
          <a:solidFill>
            <a:schemeClr val="bg1"/>
          </a:solidFill>
          <a:latin typeface="Arial" pitchFamily="34" charset="0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 baseline="0">
          <a:solidFill>
            <a:schemeClr val="bg1"/>
          </a:solidFill>
          <a:latin typeface="Arial" pitchFamily="34" charset="0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bg1"/>
          </a:solidFill>
          <a:latin typeface="Arial" pitchFamily="34" charset="0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 baseline="0">
          <a:solidFill>
            <a:schemeClr val="bg1"/>
          </a:solidFill>
          <a:latin typeface="Arial" pitchFamily="34" charset="0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" y="274638"/>
            <a:ext cx="8473440" cy="1143000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Kaplan-Meier</a:t>
            </a:r>
            <a:r>
              <a:rPr lang="nl-NL" dirty="0" smtClean="0"/>
              <a:t> </a:t>
            </a:r>
            <a:r>
              <a:rPr lang="nl-NL" dirty="0" err="1" smtClean="0"/>
              <a:t>analysis</a:t>
            </a:r>
            <a:r>
              <a:rPr lang="nl-NL" dirty="0" smtClean="0"/>
              <a:t> of time to</a:t>
            </a:r>
            <a:br>
              <a:rPr lang="nl-NL" dirty="0" smtClean="0"/>
            </a:br>
            <a:r>
              <a:rPr lang="nl-NL" dirty="0" err="1" smtClean="0"/>
              <a:t>relapse</a:t>
            </a:r>
            <a:r>
              <a:rPr lang="nl-NL" dirty="0" smtClean="0"/>
              <a:t> </a:t>
            </a:r>
            <a:r>
              <a:rPr lang="nl-NL" dirty="0" err="1" smtClean="0"/>
              <a:t>after</a:t>
            </a:r>
            <a:r>
              <a:rPr lang="nl-NL" dirty="0" smtClean="0"/>
              <a:t> </a:t>
            </a:r>
            <a:r>
              <a:rPr lang="nl-NL" dirty="0" err="1" smtClean="0"/>
              <a:t>quitting</a:t>
            </a:r>
            <a:r>
              <a:rPr lang="nl-NL" dirty="0" smtClean="0"/>
              <a:t> to </a:t>
            </a:r>
            <a:r>
              <a:rPr lang="nl-NL" dirty="0" err="1" smtClean="0"/>
              <a:t>smoke</a:t>
            </a:r>
            <a:r>
              <a:rPr lang="nl-NL" dirty="0" smtClean="0"/>
              <a:t>, </a:t>
            </a:r>
            <a:r>
              <a:rPr lang="nl-NL" dirty="0" err="1" smtClean="0"/>
              <a:t>using</a:t>
            </a:r>
            <a:r>
              <a:rPr lang="nl-NL" dirty="0" smtClean="0"/>
              <a:t> nicotine </a:t>
            </a:r>
            <a:r>
              <a:rPr lang="nl-NL" dirty="0" err="1" smtClean="0"/>
              <a:t>or</a:t>
            </a:r>
            <a:r>
              <a:rPr lang="nl-NL" dirty="0" smtClean="0"/>
              <a:t> placebo </a:t>
            </a:r>
            <a:r>
              <a:rPr lang="nl-NL" dirty="0" err="1" smtClean="0"/>
              <a:t>e-cigarettes</a:t>
            </a:r>
            <a:r>
              <a:rPr lang="nl-NL" dirty="0" smtClean="0"/>
              <a:t> </a:t>
            </a:r>
            <a:r>
              <a:rPr lang="nl-NL" dirty="0" err="1" smtClean="0"/>
              <a:t>or</a:t>
            </a:r>
            <a:r>
              <a:rPr lang="nl-NL" dirty="0" smtClean="0"/>
              <a:t> </a:t>
            </a:r>
            <a:r>
              <a:rPr lang="nl-NL" dirty="0" err="1" smtClean="0"/>
              <a:t>patches</a:t>
            </a:r>
            <a:endParaRPr lang="nl-NL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832" y="1736609"/>
            <a:ext cx="6163949" cy="415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hthoek 8"/>
          <p:cNvSpPr/>
          <p:nvPr/>
        </p:nvSpPr>
        <p:spPr>
          <a:xfrm>
            <a:off x="2014694" y="6074569"/>
            <a:ext cx="54210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Duration between quit date and relapse date (days)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 rot="16200000">
            <a:off x="-898185" y="3716602"/>
            <a:ext cx="3970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Probability</a:t>
            </a:r>
            <a:r>
              <a:rPr lang="nl-NL" dirty="0" smtClean="0">
                <a:solidFill>
                  <a:schemeClr val="bg1"/>
                </a:solidFill>
              </a:rPr>
              <a:t> of </a:t>
            </a:r>
            <a:r>
              <a:rPr lang="nl-NL" dirty="0" err="1" smtClean="0">
                <a:solidFill>
                  <a:schemeClr val="bg1"/>
                </a:solidFill>
              </a:rPr>
              <a:t>continuous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abstinence</a:t>
            </a:r>
            <a:r>
              <a:rPr lang="nl-NL" dirty="0" smtClean="0">
                <a:solidFill>
                  <a:schemeClr val="bg1"/>
                </a:solidFill>
              </a:rPr>
              <a:t> (%)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248400" y="6443901"/>
            <a:ext cx="3078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Bullen </a:t>
            </a:r>
            <a:r>
              <a:rPr lang="nl-NL" i="1" dirty="0" smtClean="0">
                <a:solidFill>
                  <a:schemeClr val="bg1"/>
                </a:solidFill>
              </a:rPr>
              <a:t>et al., </a:t>
            </a:r>
            <a:r>
              <a:rPr lang="nl-NL" dirty="0" smtClean="0">
                <a:solidFill>
                  <a:schemeClr val="bg1"/>
                </a:solidFill>
              </a:rPr>
              <a:t>the Lancet 2013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CE_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PACE_1.pptx</Template>
  <TotalTime>55</TotalTime>
  <Words>27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PACE_1</vt:lpstr>
      <vt:lpstr>Kaplan-Meier analysis of time to relapse after quitting to smoke, using nicotine or placebo e-cigarettes or patches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9</cp:revision>
  <dcterms:created xsi:type="dcterms:W3CDTF">2013-04-15T07:41:20Z</dcterms:created>
  <dcterms:modified xsi:type="dcterms:W3CDTF">2013-09-18T13:13:49Z</dcterms:modified>
</cp:coreProperties>
</file>