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90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25-3-2015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25-3-2015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"/>
          <p:cNvSpPr txBox="1">
            <a:spLocks/>
          </p:cNvSpPr>
          <p:nvPr/>
        </p:nvSpPr>
        <p:spPr>
          <a:xfrm>
            <a:off x="144127" y="259344"/>
            <a:ext cx="77849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2700" smtClean="0"/>
              <a:t>Differential associations between clinical outcomes and edoxaban concentration in ENGAGE AF-TIMI 48 </a:t>
            </a:r>
            <a:r>
              <a:rPr lang="nl-NL" sz="2200" smtClean="0"/>
              <a:t>(median follow-up: 2.8 yrs)</a:t>
            </a:r>
            <a:endParaRPr lang="nl-NL" sz="220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373" y="2099570"/>
            <a:ext cx="5339376" cy="3620153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 rot="16200000">
            <a:off x="-510852" y="3640255"/>
            <a:ext cx="31376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err="1" smtClean="0">
                <a:solidFill>
                  <a:schemeClr val="bg1"/>
                </a:solidFill>
              </a:rPr>
              <a:t>Probability</a:t>
            </a:r>
            <a:r>
              <a:rPr lang="nl-NL" sz="1400" dirty="0" smtClean="0">
                <a:solidFill>
                  <a:schemeClr val="bg1"/>
                </a:solidFill>
              </a:rPr>
              <a:t> of event </a:t>
            </a:r>
            <a:r>
              <a:rPr lang="nl-NL" sz="1400" dirty="0" err="1" smtClean="0">
                <a:solidFill>
                  <a:schemeClr val="bg1"/>
                </a:solidFill>
              </a:rPr>
              <a:t>during</a:t>
            </a:r>
            <a:r>
              <a:rPr lang="nl-NL" sz="1400" dirty="0" smtClean="0">
                <a:solidFill>
                  <a:schemeClr val="bg1"/>
                </a:solidFill>
              </a:rPr>
              <a:t> 3 </a:t>
            </a:r>
            <a:r>
              <a:rPr lang="nl-NL" sz="1400" dirty="0" err="1" smtClean="0">
                <a:solidFill>
                  <a:schemeClr val="bg1"/>
                </a:solidFill>
              </a:rPr>
              <a:t>year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 err="1" smtClean="0">
                <a:solidFill>
                  <a:schemeClr val="bg1"/>
                </a:solidFill>
              </a:rPr>
              <a:t>period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725528" y="5719723"/>
            <a:ext cx="46220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err="1">
                <a:solidFill>
                  <a:schemeClr val="bg1"/>
                </a:solidFill>
              </a:rPr>
              <a:t>Trough</a:t>
            </a:r>
            <a:r>
              <a:rPr lang="nl-NL" sz="1600" dirty="0">
                <a:solidFill>
                  <a:schemeClr val="bg1"/>
                </a:solidFill>
              </a:rPr>
              <a:t> </a:t>
            </a:r>
            <a:r>
              <a:rPr lang="nl-NL" sz="1600" err="1">
                <a:solidFill>
                  <a:schemeClr val="bg1"/>
                </a:solidFill>
              </a:rPr>
              <a:t>edoxaban</a:t>
            </a:r>
            <a:r>
              <a:rPr lang="nl-NL" sz="1600">
                <a:solidFill>
                  <a:schemeClr val="bg1"/>
                </a:solidFill>
              </a:rPr>
              <a:t> </a:t>
            </a:r>
            <a:r>
              <a:rPr lang="nl-NL" sz="1600" smtClean="0">
                <a:solidFill>
                  <a:schemeClr val="bg1"/>
                </a:solidFill>
              </a:rPr>
              <a:t>concentration (at 1 month) </a:t>
            </a:r>
            <a:r>
              <a:rPr lang="nl-NL" sz="1600" dirty="0">
                <a:solidFill>
                  <a:schemeClr val="bg1"/>
                </a:solidFill>
              </a:rPr>
              <a:t>(</a:t>
            </a:r>
            <a:r>
              <a:rPr lang="nl-NL" sz="1600" dirty="0" err="1">
                <a:solidFill>
                  <a:schemeClr val="bg1"/>
                </a:solidFill>
              </a:rPr>
              <a:t>ng</a:t>
            </a:r>
            <a:r>
              <a:rPr lang="nl-NL" sz="1600" dirty="0">
                <a:solidFill>
                  <a:schemeClr val="bg1"/>
                </a:solidFill>
              </a:rPr>
              <a:t>/</a:t>
            </a:r>
            <a:r>
              <a:rPr lang="nl-NL" sz="1600" dirty="0" err="1">
                <a:solidFill>
                  <a:schemeClr val="bg1"/>
                </a:solidFill>
              </a:rPr>
              <a:t>mL</a:t>
            </a:r>
            <a:r>
              <a:rPr lang="nl-NL" sz="1600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58" y="1888432"/>
            <a:ext cx="1944842" cy="825892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5798634" y="6456556"/>
            <a:ext cx="3245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Adapted from Ruff </a:t>
            </a:r>
            <a:r>
              <a:rPr lang="nl-NL" sz="1400" i="1" smtClean="0">
                <a:solidFill>
                  <a:schemeClr val="bg1"/>
                </a:solidFill>
              </a:rPr>
              <a:t>et al., </a:t>
            </a:r>
            <a:r>
              <a:rPr lang="nl-NL" sz="1400" smtClean="0">
                <a:solidFill>
                  <a:schemeClr val="bg1"/>
                </a:solidFill>
              </a:rPr>
              <a:t>The Lancet 2015</a:t>
            </a:r>
            <a:r>
              <a:rPr lang="nl-NL" sz="1400" i="1" smtClean="0">
                <a:solidFill>
                  <a:schemeClr val="bg1"/>
                </a:solidFill>
              </a:rPr>
              <a:t> </a:t>
            </a:r>
            <a:endParaRPr lang="nl-NL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46</Words>
  <Application>Microsoft Office PowerPoint</Application>
  <PresentationFormat>Diavoorstelling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24</cp:revision>
  <dcterms:created xsi:type="dcterms:W3CDTF">2013-04-15T08:15:24Z</dcterms:created>
  <dcterms:modified xsi:type="dcterms:W3CDTF">2015-03-25T08:41:45Z</dcterms:modified>
</cp:coreProperties>
</file>