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72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7-6-2013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7-6-2013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7-6-2013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1470025"/>
          </a:xfrm>
        </p:spPr>
        <p:txBody>
          <a:bodyPr>
            <a:noAutofit/>
          </a:bodyPr>
          <a:lstStyle/>
          <a:p>
            <a:r>
              <a:rPr lang="en-US" sz="2400" dirty="0" smtClean="0"/>
              <a:t>Excess major vascular event risk induced by </a:t>
            </a:r>
            <a:r>
              <a:rPr lang="en-US" sz="2400" dirty="0" err="1" smtClean="0"/>
              <a:t>coxib</a:t>
            </a:r>
            <a:r>
              <a:rPr lang="en-US" sz="2400" dirty="0" smtClean="0"/>
              <a:t> or NSAIDs in patients with 2% or 0.5% predicted risk.</a:t>
            </a:r>
            <a:endParaRPr lang="nl-NL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1" y="2485774"/>
            <a:ext cx="6159500" cy="357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hoek 7"/>
          <p:cNvSpPr/>
          <p:nvPr/>
        </p:nvSpPr>
        <p:spPr>
          <a:xfrm rot="16200000">
            <a:off x="-1204101" y="3795068"/>
            <a:ext cx="4124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Absolute </a:t>
            </a:r>
            <a:r>
              <a:rPr lang="nl-NL" dirty="0" err="1" smtClean="0">
                <a:solidFill>
                  <a:schemeClr val="bg1"/>
                </a:solidFill>
              </a:rPr>
              <a:t>annual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excess</a:t>
            </a:r>
            <a:r>
              <a:rPr lang="nl-NL" dirty="0" smtClean="0">
                <a:solidFill>
                  <a:schemeClr val="bg1"/>
                </a:solidFill>
              </a:rPr>
              <a:t> risk  per 1000 (SE)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1202133" y="1770389"/>
            <a:ext cx="3920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</a:rPr>
              <a:t>Major </a:t>
            </a:r>
            <a:r>
              <a:rPr lang="nl-NL" sz="3200" b="1" dirty="0" err="1" smtClean="0">
                <a:solidFill>
                  <a:schemeClr val="bg1"/>
                </a:solidFill>
              </a:rPr>
              <a:t>vascular</a:t>
            </a:r>
            <a:r>
              <a:rPr lang="nl-NL" sz="3200" b="1" dirty="0" smtClean="0">
                <a:solidFill>
                  <a:schemeClr val="bg1"/>
                </a:solidFill>
              </a:rPr>
              <a:t> </a:t>
            </a:r>
            <a:r>
              <a:rPr lang="nl-NL" sz="3200" b="1" dirty="0" err="1" smtClean="0">
                <a:solidFill>
                  <a:schemeClr val="bg1"/>
                </a:solidFill>
              </a:rPr>
              <a:t>events</a:t>
            </a:r>
            <a:endParaRPr lang="nl-NL" sz="3200" b="1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5833" y="2082799"/>
            <a:ext cx="2845164" cy="55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/>
          <p:cNvSpPr/>
          <p:nvPr/>
        </p:nvSpPr>
        <p:spPr>
          <a:xfrm>
            <a:off x="4051299" y="6441301"/>
            <a:ext cx="48450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bg1"/>
                </a:solidFill>
              </a:rPr>
              <a:t>Coxib</a:t>
            </a:r>
            <a:r>
              <a:rPr lang="en-US" sz="1200" dirty="0" smtClean="0">
                <a:solidFill>
                  <a:schemeClr val="bg1"/>
                </a:solidFill>
              </a:rPr>
              <a:t> and traditional NSAID </a:t>
            </a:r>
            <a:r>
              <a:rPr lang="en-US" sz="1200" dirty="0" err="1" smtClean="0">
                <a:solidFill>
                  <a:schemeClr val="bg1"/>
                </a:solidFill>
              </a:rPr>
              <a:t>Trialists</a:t>
            </a:r>
            <a:r>
              <a:rPr lang="en-US" sz="1200" dirty="0" smtClean="0">
                <a:solidFill>
                  <a:schemeClr val="bg1"/>
                </a:solidFill>
              </a:rPr>
              <a:t>’ (CNT) Collaboration, the Lancet, 2013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48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Excess major vascular event risk induced by coxib or NSAIDs in patients with 2% or 0.5% predicted risk.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14</cp:revision>
  <dcterms:created xsi:type="dcterms:W3CDTF">2013-04-15T08:15:24Z</dcterms:created>
  <dcterms:modified xsi:type="dcterms:W3CDTF">2013-06-07T12:09:28Z</dcterms:modified>
</cp:coreProperties>
</file>