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94" r:id="rId2"/>
    <p:sldId id="650" r:id="rId3"/>
    <p:sldId id="649" r:id="rId4"/>
    <p:sldId id="642" r:id="rId5"/>
    <p:sldId id="637" r:id="rId6"/>
    <p:sldId id="636" r:id="rId7"/>
    <p:sldId id="643" r:id="rId8"/>
    <p:sldId id="634" r:id="rId9"/>
    <p:sldId id="639" r:id="rId10"/>
    <p:sldId id="641" r:id="rId11"/>
    <p:sldId id="644" r:id="rId12"/>
    <p:sldId id="645" r:id="rId13"/>
    <p:sldId id="640" r:id="rId14"/>
    <p:sldId id="524" r:id="rId15"/>
    <p:sldId id="543" r:id="rId16"/>
    <p:sldId id="653" r:id="rId17"/>
    <p:sldId id="646" r:id="rId18"/>
    <p:sldId id="647" r:id="rId19"/>
    <p:sldId id="648" r:id="rId20"/>
    <p:sldId id="588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8" r:id="rId29"/>
    <p:sldId id="601" r:id="rId30"/>
    <p:sldId id="612" r:id="rId31"/>
    <p:sldId id="61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99"/>
    <a:srgbClr val="FFFF66"/>
    <a:srgbClr val="FFFF99"/>
    <a:srgbClr val="99CCFF"/>
    <a:srgbClr val="66CCFF"/>
    <a:srgbClr val="FFCC00"/>
    <a:srgbClr val="99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96" autoAdjust="0"/>
    <p:restoredTop sz="94660"/>
  </p:normalViewPr>
  <p:slideViewPr>
    <p:cSldViewPr>
      <p:cViewPr>
        <p:scale>
          <a:sx n="89" d="100"/>
          <a:sy n="89" d="100"/>
        </p:scale>
        <p:origin x="-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20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B5AE78-E121-40A8-99B0-CC93982470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DBBF1B-541C-4F06-BC6C-FE78C3E7C57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FF4F82-6D17-4977-984E-2E08369C385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smtClean="0">
                <a:latin typeface="Arial" pitchFamily="34" charset="0"/>
                <a:cs typeface="Times New Roman" pitchFamily="18" charset="0"/>
              </a:rPr>
              <a:t>Cluster of metabolic athero-thrombotic and pro-inflammatory disturbances resulting from visceral obesity, contributing not only to the progression of coronary atherosclerosis, but also increasing the risk of an acute coronary syndrome.</a:t>
            </a:r>
            <a:r>
              <a:rPr lang="fr-CA" smtClean="0">
                <a:latin typeface="Arial" pitchFamily="34" charset="0"/>
              </a:rPr>
              <a:t> </a:t>
            </a:r>
          </a:p>
          <a:p>
            <a:pPr eaLnBrk="1" hangingPunct="1"/>
            <a:endParaRPr lang="fr-CA" smtClean="0">
              <a:latin typeface="Arial" pitchFamily="34" charset="0"/>
            </a:endParaRPr>
          </a:p>
          <a:p>
            <a:pPr eaLnBrk="1" hangingPunct="1"/>
            <a:r>
              <a:rPr lang="fr-CA" smtClean="0">
                <a:latin typeface="Arial" pitchFamily="34" charset="0"/>
              </a:rPr>
              <a:t>KW: metabolic syndrome, risk factors, obesity, diabetes</a:t>
            </a:r>
          </a:p>
          <a:p>
            <a:pPr eaLnBrk="1" hangingPunct="1"/>
            <a:endParaRPr lang="fr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Plasma TAG level did not change in mice expressing ANGPTL3 alone, whereas coexpression with ANGPTL8 resulted in hypertriglyceridemia, despite a reduction in circulating ANGPTL3. ANGPTL8 coimmunoprecipitated with the N-terminal domain of ANGPTL3 in plasma of these mice. In cultured hepatocytes, ANGPTL8 expression increased the appearance of N-terminal ANGPTL3 in the medium, suggesting ANGPTL8 may activate ANGPTL3. Consistent with this scenario, expression of ANGPTL8 in Angptl3(-/-) mice failed to promote hypertriglyceridemia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096029-808F-4CA4-8CA1-E16FD950EA9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Oleic acid treatment in C2C12 cells</a:t>
            </a:r>
            <a:endParaRPr lang="en-GB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5D3230-CC6A-4F12-849E-6A262878271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ECFD5C-01DA-44AC-9B21-4A0286872D7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9BCC-066A-48C1-A833-C31E039985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1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A47F-FDD0-48C6-A327-4DFF08F772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6820-FA4E-46A6-89BC-FB24DC6573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BC9F-F4FB-4FCF-B803-764769DE2D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F185-EB8E-47DF-AA9A-045FD907CA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30A7-FEA5-4DE5-B302-D36762E322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094E-4835-483C-AF11-779518EBE7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919A-FD39-41B5-A481-978EC30407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2742-EB03-4045-AEEE-B3E771D346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5CE5-2BE8-4BCE-AD50-9F349266D1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1D051-85EC-4DF1-9E35-D3D15C2D91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E442-532E-4E71-8F31-BFE71EF08E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90EF-1D74-4B6D-8DAE-3A2CE8F95D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E8E4-EF18-4035-A56F-462C417841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6276AF6-3D0D-45A5-9BA3-E9BF2ADDBF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ageningenuniversiteit.nl/NL/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jpe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8575" y="0"/>
            <a:ext cx="9172575" cy="35052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Novel insights into regulation of plasma triglyceride levels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49363" y="4800600"/>
            <a:ext cx="628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>
                <a:solidFill>
                  <a:srgbClr val="008000"/>
                </a:solidFill>
              </a:rPr>
              <a:t>Sander Kersten, Nutrition Metabolism and Genomics group,</a:t>
            </a:r>
          </a:p>
          <a:p>
            <a:pPr algn="ctr"/>
            <a:r>
              <a:rPr lang="en-GB">
                <a:solidFill>
                  <a:srgbClr val="008000"/>
                </a:solidFill>
              </a:rPr>
              <a:t>Wageningen University, the Netherlands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447800" y="3429000"/>
            <a:ext cx="63960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FFFF99"/>
                </a:solidFill>
              </a:rPr>
              <a:t> 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3078" name="Picture 7" descr="ods_top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765550"/>
            <a:ext cx="2009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ods_top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765550"/>
            <a:ext cx="2009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ods_top_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65550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ods_top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765550"/>
            <a:ext cx="200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761038"/>
            <a:ext cx="27622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1038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Liver derived Angptl3 and Angptl8 inhibit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peripheral LPL activity</a:t>
            </a:r>
            <a:endParaRPr lang="nl-NL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763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15925" y="6553200"/>
            <a:ext cx="276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Adapted from Quagliarini, PNAS 2013</a:t>
            </a:r>
            <a:endParaRPr lang="en-GB" sz="12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Hypertriglyceridemic effect of Angptl3 may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depend on Angptl8</a:t>
            </a:r>
            <a:endParaRPr lang="nl-NL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Arial" pitchFamily="34" charset="0"/>
              </a:rPr>
              <a:t>Mutations in ANGPTL3 gene lead to familial combined hypolipidemia</a:t>
            </a:r>
            <a:endParaRPr lang="el-GR" sz="3200">
              <a:solidFill>
                <a:schemeClr val="bg1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smtClean="0"/>
              <a:t>Low plasma levels of total cholesterol, LDL-C, HDL-C and triglycerides or combinations thereof</a:t>
            </a:r>
            <a:endParaRPr lang="en-GB" sz="2800" smtClean="0"/>
          </a:p>
        </p:txBody>
      </p:sp>
      <p:pic>
        <p:nvPicPr>
          <p:cNvPr id="14340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8865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590675"/>
            <a:ext cx="6542087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inhibits LPL and plasma TG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clearance</a:t>
            </a:r>
            <a:endParaRPr lang="nl-NL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sv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33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9"/>
          <p:cNvSpPr>
            <a:spLocks noChangeArrowheads="1"/>
          </p:cNvSpPr>
          <p:nvPr/>
        </p:nvSpPr>
        <p:spPr bwMode="auto">
          <a:xfrm rot="-5400000">
            <a:off x="2851150" y="3702050"/>
            <a:ext cx="153988" cy="522288"/>
          </a:xfrm>
          <a:prstGeom prst="downArrow">
            <a:avLst>
              <a:gd name="adj1" fmla="val 50000"/>
              <a:gd name="adj2" fmla="val 84794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Arial" pitchFamily="34" charset="0"/>
              </a:rPr>
              <a:t>Potent hypertriglyceridemic effect</a:t>
            </a:r>
          </a:p>
          <a:p>
            <a:pPr algn="ctr"/>
            <a:r>
              <a:rPr lang="en-US" sz="3200">
                <a:solidFill>
                  <a:schemeClr val="bg1"/>
                </a:solidFill>
                <a:cs typeface="Arial" pitchFamily="34" charset="0"/>
              </a:rPr>
              <a:t>of Angptl4 overexpression</a:t>
            </a:r>
          </a:p>
        </p:txBody>
      </p:sp>
      <p:pic>
        <p:nvPicPr>
          <p:cNvPr id="17413" name="Picture 8" descr="sv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714875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sv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432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1249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Angptl4 -/-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25513" y="4251325"/>
            <a:ext cx="1365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Angptl4 +/+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31863" y="5257800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Angptl4-Tg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429000" y="1933575"/>
          <a:ext cx="5943600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Chart" r:id="rId5" imgW="3448078" imgH="2724281" progId="Excel.Chart.8">
                  <p:embed/>
                </p:oleObj>
              </mc:Choice>
              <mc:Fallback>
                <p:oleObj name="Chart" r:id="rId5" imgW="3448078" imgH="2724281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33575"/>
                        <a:ext cx="5943600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8" descr="oil_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87600"/>
            <a:ext cx="8556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848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706813"/>
            <a:ext cx="44799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91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E40K mutation completely disables LPL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inhibition by Angptl4</a:t>
            </a:r>
            <a:endParaRPr lang="nl-NL" sz="3200">
              <a:solidFill>
                <a:schemeClr val="bg1"/>
              </a:solidFill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38475"/>
            <a:ext cx="6118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9" y="1354592"/>
            <a:ext cx="6966611" cy="51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Support from Genome- Wide Association Studies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762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65084" y="1295400"/>
            <a:ext cx="9906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80521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0805" y="6205368"/>
            <a:ext cx="615059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808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GWAS loci (n=19840) affecting blood lipids at p&lt;5x10</a:t>
            </a:r>
            <a:r>
              <a:rPr lang="en-US" sz="2400" baseline="30000" dirty="0" smtClean="0"/>
              <a:t>-8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477000"/>
            <a:ext cx="282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Kathiresan</a:t>
            </a:r>
            <a:r>
              <a:rPr lang="en-US" sz="1200" dirty="0" smtClean="0"/>
              <a:t> et al. Nature Genetics 2009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49085" y="6235565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GPIHBP1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4523" y="6471633"/>
            <a:ext cx="719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PPARG</a:t>
            </a:r>
            <a:endParaRPr lang="en-GB" sz="1200" b="1" dirty="0"/>
          </a:p>
        </p:txBody>
      </p:sp>
      <p:sp>
        <p:nvSpPr>
          <p:cNvPr id="12" name="Oval 11"/>
          <p:cNvSpPr/>
          <p:nvPr/>
        </p:nvSpPr>
        <p:spPr>
          <a:xfrm>
            <a:off x="3920940" y="6237642"/>
            <a:ext cx="821616" cy="2832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935952" y="6477000"/>
            <a:ext cx="821616" cy="2832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12929" y="564419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VLDLR</a:t>
            </a:r>
            <a:endParaRPr lang="en-GB" sz="1200" b="1" dirty="0"/>
          </a:p>
        </p:txBody>
      </p:sp>
      <p:sp>
        <p:nvSpPr>
          <p:cNvPr id="18" name="Oval 17"/>
          <p:cNvSpPr/>
          <p:nvPr/>
        </p:nvSpPr>
        <p:spPr>
          <a:xfrm>
            <a:off x="2133600" y="5638800"/>
            <a:ext cx="821616" cy="2832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9" y="2286690"/>
            <a:ext cx="3711177" cy="397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Decrease in LPL activity during fasting is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abolished in Angptl4-/- mice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49" y="1992022"/>
            <a:ext cx="3985551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73711" y="6504801"/>
            <a:ext cx="2469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err="1"/>
              <a:t>Kroupa</a:t>
            </a:r>
            <a:r>
              <a:rPr lang="en-US" sz="1200" dirty="0"/>
              <a:t> et al. BMC Physiol.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1829710"/>
            <a:ext cx="3810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47800" y="2210710"/>
            <a:ext cx="3810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02276" y="17454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Wildtype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16652" y="2145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Angptl4-/-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Angptl4 governs adipose LPL activity during</a:t>
            </a:r>
          </a:p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fasting and feeding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590800"/>
            <a:ext cx="8394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3414713"/>
            <a:ext cx="34290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Diminished fatty acid uptake</a:t>
            </a:r>
          </a:p>
          <a:p>
            <a:pPr algn="ctr">
              <a:defRPr/>
            </a:pPr>
            <a:r>
              <a:rPr lang="en-GB" dirty="0"/>
              <a:t>into adipose tissue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029200"/>
            <a:ext cx="3429000" cy="762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Enhanced fatty acid uptake</a:t>
            </a:r>
          </a:p>
          <a:p>
            <a:pPr algn="ctr">
              <a:defRPr/>
            </a:pPr>
            <a:r>
              <a:rPr lang="en-GB" dirty="0"/>
              <a:t>into adipose tissue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05800" y="3352800"/>
            <a:ext cx="0" cy="44291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31113" y="3773488"/>
            <a:ext cx="6858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5000625"/>
            <a:ext cx="0" cy="44291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31113" y="5421313"/>
            <a:ext cx="6858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1788"/>
            <a:ext cx="228123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3750"/>
            <a:ext cx="2500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Angptl4 as proposed mediator between </a:t>
            </a:r>
          </a:p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gut microbiota </a:t>
            </a:r>
            <a:r>
              <a:rPr lang="en-US" sz="3200">
                <a:solidFill>
                  <a:schemeClr val="bg1"/>
                </a:solidFill>
              </a:rPr>
              <a:t>and fat storage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36525" y="6510338"/>
            <a:ext cx="26939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Based on Backhed et al. PNAS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931988" y="2247900"/>
            <a:ext cx="460375" cy="3589338"/>
            <a:chOff x="1217" y="1108"/>
            <a:chExt cx="326" cy="2061"/>
          </a:xfrm>
        </p:grpSpPr>
        <p:sp>
          <p:nvSpPr>
            <p:cNvPr id="4259" name="Freeform 3"/>
            <p:cNvSpPr>
              <a:spLocks/>
            </p:cNvSpPr>
            <p:nvPr/>
          </p:nvSpPr>
          <p:spPr bwMode="auto">
            <a:xfrm>
              <a:off x="1217" y="2027"/>
              <a:ext cx="319" cy="611"/>
            </a:xfrm>
            <a:custGeom>
              <a:avLst/>
              <a:gdLst>
                <a:gd name="T0" fmla="*/ 27 w 591"/>
                <a:gd name="T1" fmla="*/ 0 h 2061"/>
                <a:gd name="T2" fmla="*/ 0 w 591"/>
                <a:gd name="T3" fmla="*/ 0 h 2061"/>
                <a:gd name="T4" fmla="*/ 0 w 591"/>
                <a:gd name="T5" fmla="*/ 5 h 2061"/>
                <a:gd name="T6" fmla="*/ 26 w 591"/>
                <a:gd name="T7" fmla="*/ 5 h 20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"/>
                <a:gd name="T13" fmla="*/ 0 h 2061"/>
                <a:gd name="T14" fmla="*/ 591 w 591"/>
                <a:gd name="T15" fmla="*/ 2061 h 20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" h="2061">
                  <a:moveTo>
                    <a:pt x="591" y="0"/>
                  </a:moveTo>
                  <a:lnTo>
                    <a:pt x="0" y="0"/>
                  </a:lnTo>
                  <a:lnTo>
                    <a:pt x="0" y="2061"/>
                  </a:lnTo>
                  <a:lnTo>
                    <a:pt x="582" y="20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0" name="Freeform 4"/>
            <p:cNvSpPr>
              <a:spLocks/>
            </p:cNvSpPr>
            <p:nvPr/>
          </p:nvSpPr>
          <p:spPr bwMode="auto">
            <a:xfrm>
              <a:off x="1217" y="1108"/>
              <a:ext cx="326" cy="2061"/>
            </a:xfrm>
            <a:custGeom>
              <a:avLst/>
              <a:gdLst>
                <a:gd name="T0" fmla="*/ 30 w 591"/>
                <a:gd name="T1" fmla="*/ 0 h 2061"/>
                <a:gd name="T2" fmla="*/ 0 w 591"/>
                <a:gd name="T3" fmla="*/ 0 h 2061"/>
                <a:gd name="T4" fmla="*/ 0 w 591"/>
                <a:gd name="T5" fmla="*/ 2061 h 2061"/>
                <a:gd name="T6" fmla="*/ 30 w 591"/>
                <a:gd name="T7" fmla="*/ 2060 h 20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"/>
                <a:gd name="T13" fmla="*/ 0 h 2061"/>
                <a:gd name="T14" fmla="*/ 591 w 591"/>
                <a:gd name="T15" fmla="*/ 2061 h 20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" h="2061">
                  <a:moveTo>
                    <a:pt x="591" y="0"/>
                  </a:moveTo>
                  <a:lnTo>
                    <a:pt x="0" y="0"/>
                  </a:lnTo>
                  <a:lnTo>
                    <a:pt x="0" y="2061"/>
                  </a:lnTo>
                  <a:lnTo>
                    <a:pt x="582" y="20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441575" y="1358900"/>
            <a:ext cx="3451225" cy="177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100000">
                <a:srgbClr val="2F002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2546350" y="3225800"/>
            <a:ext cx="3182938" cy="1252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100000">
                <a:srgbClr val="2F002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2546350" y="4572000"/>
            <a:ext cx="3171825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100000">
                <a:srgbClr val="2F002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2557463" y="5435600"/>
            <a:ext cx="3160712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100000">
                <a:srgbClr val="2F002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10" descr="POND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738313"/>
            <a:ext cx="115411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1"/>
          <p:cNvSpPr>
            <a:spLocks noChangeArrowheads="1"/>
          </p:cNvSpPr>
          <p:nvPr/>
        </p:nvSpPr>
        <p:spPr bwMode="auto">
          <a:xfrm>
            <a:off x="2197100" y="1295400"/>
            <a:ext cx="3860800" cy="2009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</a:rPr>
              <a:t>Atherogenic dyslipidemia</a:t>
            </a:r>
          </a:p>
          <a:p>
            <a:pPr algn="ctr" eaLnBrk="0" hangingPunct="0"/>
            <a:r>
              <a:rPr lang="fr-CA" sz="1600">
                <a:solidFill>
                  <a:srgbClr val="FFFF00"/>
                </a:solidFill>
                <a:sym typeface="Symbol" pitchFamily="18" charset="2"/>
              </a:rPr>
              <a:t> Triglycerides</a:t>
            </a:r>
            <a:endParaRPr lang="fr-CA" sz="1600">
              <a:solidFill>
                <a:srgbClr val="FFFF00"/>
              </a:solidFill>
            </a:endParaRPr>
          </a:p>
          <a:p>
            <a:pPr algn="ctr" eaLnBrk="0" hangingPunct="0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</a:t>
            </a:r>
            <a:r>
              <a:rPr lang="fr-CA" sz="1600">
                <a:solidFill>
                  <a:schemeClr val="bg1"/>
                </a:solidFill>
              </a:rPr>
              <a:t> HDL-cholesterol</a:t>
            </a:r>
          </a:p>
          <a:p>
            <a:pPr algn="ctr" eaLnBrk="0" hangingPunct="0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 Cholesterol/HDL-cholesterol ratio </a:t>
            </a:r>
            <a:endParaRPr lang="fr-CA" sz="1600">
              <a:solidFill>
                <a:schemeClr val="bg1"/>
              </a:solidFill>
            </a:endParaRPr>
          </a:p>
          <a:p>
            <a:pPr algn="ctr" eaLnBrk="0" hangingPunct="0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«Normal» LDL-cholesterol but </a:t>
            </a:r>
            <a:r>
              <a:rPr lang="fr-CA" sz="1600">
                <a:solidFill>
                  <a:schemeClr val="bg1"/>
                </a:solidFill>
              </a:rPr>
              <a:t> apo B</a:t>
            </a:r>
          </a:p>
          <a:p>
            <a:pPr algn="ctr" eaLnBrk="0" hangingPunct="0"/>
            <a:r>
              <a:rPr lang="fr-CA" sz="1600">
                <a:solidFill>
                  <a:schemeClr val="bg1"/>
                </a:solidFill>
              </a:rPr>
              <a:t>Small, dense LDL and HDL</a:t>
            </a:r>
          </a:p>
          <a:p>
            <a:pPr algn="ctr" eaLnBrk="0" hangingPunct="0"/>
            <a:r>
              <a:rPr lang="fr-CA" sz="1600">
                <a:solidFill>
                  <a:schemeClr val="bg1"/>
                </a:solidFill>
              </a:rPr>
              <a:t>Postprandial hyperlipidemia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109913" y="3198813"/>
            <a:ext cx="1901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i="1">
                <a:solidFill>
                  <a:schemeClr val="bg1"/>
                </a:solidFill>
              </a:rPr>
              <a:t>Insulin resistance</a:t>
            </a:r>
          </a:p>
          <a:p>
            <a:pPr algn="ctr"/>
            <a:r>
              <a:rPr lang="fr-CA" sz="1600">
                <a:solidFill>
                  <a:schemeClr val="bg1"/>
                </a:solidFill>
              </a:rPr>
              <a:t>Insulin resistance</a:t>
            </a:r>
          </a:p>
          <a:p>
            <a:pPr algn="ctr"/>
            <a:r>
              <a:rPr lang="fr-CA" sz="1600">
                <a:solidFill>
                  <a:schemeClr val="bg1"/>
                </a:solidFill>
              </a:rPr>
              <a:t>Hyperinsulinemia</a:t>
            </a:r>
          </a:p>
          <a:p>
            <a:pPr algn="ctr"/>
            <a:r>
              <a:rPr lang="fr-CA" sz="1600">
                <a:solidFill>
                  <a:schemeClr val="bg1"/>
                </a:solidFill>
              </a:rPr>
              <a:t>Hyperglycemia</a:t>
            </a:r>
          </a:p>
          <a:p>
            <a:pPr algn="ctr"/>
            <a:r>
              <a:rPr lang="fr-CA" sz="1600">
                <a:solidFill>
                  <a:schemeClr val="bg1"/>
                </a:solidFill>
              </a:rPr>
              <a:t>Type 2 diabetes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138488" y="4518025"/>
            <a:ext cx="18335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i="1">
                <a:solidFill>
                  <a:schemeClr val="bg1"/>
                </a:solidFill>
              </a:rPr>
              <a:t>Thrombotic state</a:t>
            </a:r>
          </a:p>
          <a:p>
            <a:pPr algn="ctr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 PAI-1</a:t>
            </a:r>
          </a:p>
          <a:p>
            <a:pPr algn="ctr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 Fibrinogen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3049588" y="5395913"/>
            <a:ext cx="1993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i="1">
                <a:solidFill>
                  <a:schemeClr val="bg1"/>
                </a:solidFill>
              </a:rPr>
              <a:t>Inflammatory state</a:t>
            </a:r>
          </a:p>
          <a:p>
            <a:pPr algn="ctr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 CRP</a:t>
            </a:r>
          </a:p>
          <a:p>
            <a:pPr algn="ctr"/>
            <a:r>
              <a:rPr lang="fr-CA" sz="1600">
                <a:solidFill>
                  <a:schemeClr val="bg1"/>
                </a:solidFill>
                <a:sym typeface="Symbol" pitchFamily="18" charset="2"/>
              </a:rPr>
              <a:t> Cytokines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5976938" y="6069013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fr-CA" b="1" i="1">
                <a:sym typeface="Verdana" pitchFamily="34" charset="0"/>
              </a:rPr>
              <a:t>Increased </a:t>
            </a:r>
            <a:r>
              <a:rPr lang="fr-CA" b="1" i="1">
                <a:sym typeface="Symbol" pitchFamily="18" charset="2"/>
              </a:rPr>
              <a:t>r</a:t>
            </a:r>
            <a:r>
              <a:rPr lang="fr-CA" b="1" i="1"/>
              <a:t>isk of acute </a:t>
            </a:r>
          </a:p>
          <a:p>
            <a:pPr algn="ctr">
              <a:buFont typeface="Symbol" pitchFamily="18" charset="2"/>
              <a:buNone/>
            </a:pPr>
            <a:r>
              <a:rPr lang="fr-CA" b="1" i="1"/>
              <a:t>   coronary syndrome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00363" y="626745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CA" b="1" i="1">
                <a:latin typeface="Arial" charset="0"/>
              </a:rPr>
              <a:t>Metabolic risk factors</a:t>
            </a:r>
            <a:endParaRPr lang="fr-CA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95300" y="626745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CA" b="1" i="1">
                <a:latin typeface="Arial" charset="0"/>
              </a:rPr>
              <a:t>Abdominal obesity</a:t>
            </a:r>
            <a:endParaRPr lang="fr-CA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6661150" y="2703513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/>
              <a:t>Inflammation</a:t>
            </a:r>
          </a:p>
        </p:txBody>
      </p:sp>
      <p:sp>
        <p:nvSpPr>
          <p:cNvPr id="4112" name="Freeform 19"/>
          <p:cNvSpPr>
            <a:spLocks/>
          </p:cNvSpPr>
          <p:nvPr/>
        </p:nvSpPr>
        <p:spPr bwMode="auto">
          <a:xfrm>
            <a:off x="6524625" y="2882900"/>
            <a:ext cx="1379538" cy="1158875"/>
          </a:xfrm>
          <a:custGeom>
            <a:avLst/>
            <a:gdLst>
              <a:gd name="T0" fmla="*/ 2147483647 w 9766"/>
              <a:gd name="T1" fmla="*/ 2147483647 h 8749"/>
              <a:gd name="T2" fmla="*/ 0 w 9766"/>
              <a:gd name="T3" fmla="*/ 2147483647 h 8749"/>
              <a:gd name="T4" fmla="*/ 2147483647 w 9766"/>
              <a:gd name="T5" fmla="*/ 2147483647 h 8749"/>
              <a:gd name="T6" fmla="*/ 2147483647 w 9766"/>
              <a:gd name="T7" fmla="*/ 2147483647 h 8749"/>
              <a:gd name="T8" fmla="*/ 2147483647 w 9766"/>
              <a:gd name="T9" fmla="*/ 2147483647 h 8749"/>
              <a:gd name="T10" fmla="*/ 2147483647 w 9766"/>
              <a:gd name="T11" fmla="*/ 2147483647 h 8749"/>
              <a:gd name="T12" fmla="*/ 2147483647 w 9766"/>
              <a:gd name="T13" fmla="*/ 2147483647 h 8749"/>
              <a:gd name="T14" fmla="*/ 2147483647 w 9766"/>
              <a:gd name="T15" fmla="*/ 2147483647 h 8749"/>
              <a:gd name="T16" fmla="*/ 2147483647 w 9766"/>
              <a:gd name="T17" fmla="*/ 2147483647 h 8749"/>
              <a:gd name="T18" fmla="*/ 2147483647 w 9766"/>
              <a:gd name="T19" fmla="*/ 2147483647 h 8749"/>
              <a:gd name="T20" fmla="*/ 2147483647 w 9766"/>
              <a:gd name="T21" fmla="*/ 2147483647 h 8749"/>
              <a:gd name="T22" fmla="*/ 2147483647 w 9766"/>
              <a:gd name="T23" fmla="*/ 2147483647 h 8749"/>
              <a:gd name="T24" fmla="*/ 2147483647 w 9766"/>
              <a:gd name="T25" fmla="*/ 2147483647 h 8749"/>
              <a:gd name="T26" fmla="*/ 2147483647 w 9766"/>
              <a:gd name="T27" fmla="*/ 2147483647 h 8749"/>
              <a:gd name="T28" fmla="*/ 2147483647 w 9766"/>
              <a:gd name="T29" fmla="*/ 2147483647 h 8749"/>
              <a:gd name="T30" fmla="*/ 2147483647 w 9766"/>
              <a:gd name="T31" fmla="*/ 2147483647 h 8749"/>
              <a:gd name="T32" fmla="*/ 2147483647 w 9766"/>
              <a:gd name="T33" fmla="*/ 2147483647 h 8749"/>
              <a:gd name="T34" fmla="*/ 2147483647 w 9766"/>
              <a:gd name="T35" fmla="*/ 2147483647 h 8749"/>
              <a:gd name="T36" fmla="*/ 2147483647 w 9766"/>
              <a:gd name="T37" fmla="*/ 2147483647 h 8749"/>
              <a:gd name="T38" fmla="*/ 2147483647 w 9766"/>
              <a:gd name="T39" fmla="*/ 2147483647 h 8749"/>
              <a:gd name="T40" fmla="*/ 2147483647 w 9766"/>
              <a:gd name="T41" fmla="*/ 2147483647 h 8749"/>
              <a:gd name="T42" fmla="*/ 2147483647 w 9766"/>
              <a:gd name="T43" fmla="*/ 2147483647 h 8749"/>
              <a:gd name="T44" fmla="*/ 2147483647 w 9766"/>
              <a:gd name="T45" fmla="*/ 2147483647 h 8749"/>
              <a:gd name="T46" fmla="*/ 2147483647 w 9766"/>
              <a:gd name="T47" fmla="*/ 2147483647 h 8749"/>
              <a:gd name="T48" fmla="*/ 2147483647 w 9766"/>
              <a:gd name="T49" fmla="*/ 2147483647 h 8749"/>
              <a:gd name="T50" fmla="*/ 2147483647 w 9766"/>
              <a:gd name="T51" fmla="*/ 2147483647 h 8749"/>
              <a:gd name="T52" fmla="*/ 2147483647 w 9766"/>
              <a:gd name="T53" fmla="*/ 2147483647 h 8749"/>
              <a:gd name="T54" fmla="*/ 2147483647 w 9766"/>
              <a:gd name="T55" fmla="*/ 2147483647 h 8749"/>
              <a:gd name="T56" fmla="*/ 2147483647 w 9766"/>
              <a:gd name="T57" fmla="*/ 2147483647 h 8749"/>
              <a:gd name="T58" fmla="*/ 2147483647 w 9766"/>
              <a:gd name="T59" fmla="*/ 2147483647 h 8749"/>
              <a:gd name="T60" fmla="*/ 2147483647 w 9766"/>
              <a:gd name="T61" fmla="*/ 2147483647 h 8749"/>
              <a:gd name="T62" fmla="*/ 2147483647 w 9766"/>
              <a:gd name="T63" fmla="*/ 2147483647 h 8749"/>
              <a:gd name="T64" fmla="*/ 2147483647 w 9766"/>
              <a:gd name="T65" fmla="*/ 2147483647 h 8749"/>
              <a:gd name="T66" fmla="*/ 2147483647 w 9766"/>
              <a:gd name="T67" fmla="*/ 2147483647 h 8749"/>
              <a:gd name="T68" fmla="*/ 2147483647 w 9766"/>
              <a:gd name="T69" fmla="*/ 2147483647 h 8749"/>
              <a:gd name="T70" fmla="*/ 2147483647 w 9766"/>
              <a:gd name="T71" fmla="*/ 2147483647 h 8749"/>
              <a:gd name="T72" fmla="*/ 2147483647 w 9766"/>
              <a:gd name="T73" fmla="*/ 2147483647 h 8749"/>
              <a:gd name="T74" fmla="*/ 2147483647 w 9766"/>
              <a:gd name="T75" fmla="*/ 2147483647 h 8749"/>
              <a:gd name="T76" fmla="*/ 2147483647 w 9766"/>
              <a:gd name="T77" fmla="*/ 2147483647 h 8749"/>
              <a:gd name="T78" fmla="*/ 2147483647 w 9766"/>
              <a:gd name="T79" fmla="*/ 2147483647 h 8749"/>
              <a:gd name="T80" fmla="*/ 2147483647 w 9766"/>
              <a:gd name="T81" fmla="*/ 2147483647 h 8749"/>
              <a:gd name="T82" fmla="*/ 2147483647 w 9766"/>
              <a:gd name="T83" fmla="*/ 2147483647 h 8749"/>
              <a:gd name="T84" fmla="*/ 2147483647 w 9766"/>
              <a:gd name="T85" fmla="*/ 2147483647 h 8749"/>
              <a:gd name="T86" fmla="*/ 2147483647 w 9766"/>
              <a:gd name="T87" fmla="*/ 2147483647 h 8749"/>
              <a:gd name="T88" fmla="*/ 2147483647 w 9766"/>
              <a:gd name="T89" fmla="*/ 2147483647 h 87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766"/>
              <a:gd name="T136" fmla="*/ 0 h 8749"/>
              <a:gd name="T137" fmla="*/ 9766 w 9766"/>
              <a:gd name="T138" fmla="*/ 8749 h 87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766" h="8749">
                <a:moveTo>
                  <a:pt x="94" y="0"/>
                </a:moveTo>
                <a:lnTo>
                  <a:pt x="41" y="304"/>
                </a:lnTo>
                <a:lnTo>
                  <a:pt x="10" y="616"/>
                </a:lnTo>
                <a:lnTo>
                  <a:pt x="0" y="932"/>
                </a:lnTo>
                <a:lnTo>
                  <a:pt x="12" y="1253"/>
                </a:lnTo>
                <a:lnTo>
                  <a:pt x="47" y="1578"/>
                </a:lnTo>
                <a:lnTo>
                  <a:pt x="102" y="1905"/>
                </a:lnTo>
                <a:lnTo>
                  <a:pt x="180" y="2236"/>
                </a:lnTo>
                <a:lnTo>
                  <a:pt x="280" y="2567"/>
                </a:lnTo>
                <a:lnTo>
                  <a:pt x="402" y="2899"/>
                </a:lnTo>
                <a:lnTo>
                  <a:pt x="547" y="3230"/>
                </a:lnTo>
                <a:lnTo>
                  <a:pt x="715" y="3560"/>
                </a:lnTo>
                <a:lnTo>
                  <a:pt x="906" y="3888"/>
                </a:lnTo>
                <a:lnTo>
                  <a:pt x="1120" y="4214"/>
                </a:lnTo>
                <a:lnTo>
                  <a:pt x="1357" y="4535"/>
                </a:lnTo>
                <a:lnTo>
                  <a:pt x="1617" y="4852"/>
                </a:lnTo>
                <a:lnTo>
                  <a:pt x="1900" y="5164"/>
                </a:lnTo>
                <a:lnTo>
                  <a:pt x="2208" y="5470"/>
                </a:lnTo>
                <a:lnTo>
                  <a:pt x="2539" y="5768"/>
                </a:lnTo>
                <a:lnTo>
                  <a:pt x="2894" y="6059"/>
                </a:lnTo>
                <a:lnTo>
                  <a:pt x="3274" y="6341"/>
                </a:lnTo>
                <a:lnTo>
                  <a:pt x="3677" y="6614"/>
                </a:lnTo>
                <a:lnTo>
                  <a:pt x="4106" y="6876"/>
                </a:lnTo>
                <a:lnTo>
                  <a:pt x="4558" y="7127"/>
                </a:lnTo>
                <a:lnTo>
                  <a:pt x="5036" y="7366"/>
                </a:lnTo>
                <a:lnTo>
                  <a:pt x="5538" y="7592"/>
                </a:lnTo>
                <a:lnTo>
                  <a:pt x="6065" y="7805"/>
                </a:lnTo>
                <a:lnTo>
                  <a:pt x="6619" y="8004"/>
                </a:lnTo>
                <a:lnTo>
                  <a:pt x="7197" y="8187"/>
                </a:lnTo>
                <a:lnTo>
                  <a:pt x="7800" y="8354"/>
                </a:lnTo>
                <a:lnTo>
                  <a:pt x="8429" y="8503"/>
                </a:lnTo>
                <a:lnTo>
                  <a:pt x="9085" y="8635"/>
                </a:lnTo>
                <a:lnTo>
                  <a:pt x="9766" y="8749"/>
                </a:lnTo>
                <a:lnTo>
                  <a:pt x="9764" y="8570"/>
                </a:lnTo>
                <a:lnTo>
                  <a:pt x="9761" y="8390"/>
                </a:lnTo>
                <a:lnTo>
                  <a:pt x="9757" y="8212"/>
                </a:lnTo>
                <a:lnTo>
                  <a:pt x="9750" y="8032"/>
                </a:lnTo>
                <a:lnTo>
                  <a:pt x="9741" y="7854"/>
                </a:lnTo>
                <a:lnTo>
                  <a:pt x="9731" y="7676"/>
                </a:lnTo>
                <a:lnTo>
                  <a:pt x="9720" y="7499"/>
                </a:lnTo>
                <a:lnTo>
                  <a:pt x="9708" y="7320"/>
                </a:lnTo>
                <a:lnTo>
                  <a:pt x="9694" y="7143"/>
                </a:lnTo>
                <a:lnTo>
                  <a:pt x="9679" y="6965"/>
                </a:lnTo>
                <a:lnTo>
                  <a:pt x="9664" y="6788"/>
                </a:lnTo>
                <a:lnTo>
                  <a:pt x="9648" y="6611"/>
                </a:lnTo>
                <a:lnTo>
                  <a:pt x="9615" y="6256"/>
                </a:lnTo>
                <a:lnTo>
                  <a:pt x="9580" y="5902"/>
                </a:lnTo>
                <a:lnTo>
                  <a:pt x="9545" y="5548"/>
                </a:lnTo>
                <a:lnTo>
                  <a:pt x="9512" y="5193"/>
                </a:lnTo>
                <a:lnTo>
                  <a:pt x="9495" y="5016"/>
                </a:lnTo>
                <a:lnTo>
                  <a:pt x="9480" y="4838"/>
                </a:lnTo>
                <a:lnTo>
                  <a:pt x="9466" y="4661"/>
                </a:lnTo>
                <a:lnTo>
                  <a:pt x="9452" y="4484"/>
                </a:lnTo>
                <a:lnTo>
                  <a:pt x="9439" y="4305"/>
                </a:lnTo>
                <a:lnTo>
                  <a:pt x="9428" y="4127"/>
                </a:lnTo>
                <a:lnTo>
                  <a:pt x="9418" y="3950"/>
                </a:lnTo>
                <a:lnTo>
                  <a:pt x="9410" y="3771"/>
                </a:lnTo>
                <a:lnTo>
                  <a:pt x="9404" y="3592"/>
                </a:lnTo>
                <a:lnTo>
                  <a:pt x="9398" y="3414"/>
                </a:lnTo>
                <a:lnTo>
                  <a:pt x="9395" y="3235"/>
                </a:lnTo>
                <a:lnTo>
                  <a:pt x="9394" y="3055"/>
                </a:lnTo>
                <a:lnTo>
                  <a:pt x="8583" y="3268"/>
                </a:lnTo>
                <a:lnTo>
                  <a:pt x="7803" y="3470"/>
                </a:lnTo>
                <a:lnTo>
                  <a:pt x="7425" y="3566"/>
                </a:lnTo>
                <a:lnTo>
                  <a:pt x="7054" y="3655"/>
                </a:lnTo>
                <a:lnTo>
                  <a:pt x="6692" y="3739"/>
                </a:lnTo>
                <a:lnTo>
                  <a:pt x="6337" y="3813"/>
                </a:lnTo>
                <a:lnTo>
                  <a:pt x="5989" y="3878"/>
                </a:lnTo>
                <a:lnTo>
                  <a:pt x="5650" y="3933"/>
                </a:lnTo>
                <a:lnTo>
                  <a:pt x="5318" y="3975"/>
                </a:lnTo>
                <a:lnTo>
                  <a:pt x="4994" y="4005"/>
                </a:lnTo>
                <a:lnTo>
                  <a:pt x="4677" y="4021"/>
                </a:lnTo>
                <a:lnTo>
                  <a:pt x="4368" y="4021"/>
                </a:lnTo>
                <a:lnTo>
                  <a:pt x="4067" y="4004"/>
                </a:lnTo>
                <a:lnTo>
                  <a:pt x="3774" y="3969"/>
                </a:lnTo>
                <a:lnTo>
                  <a:pt x="3488" y="3916"/>
                </a:lnTo>
                <a:lnTo>
                  <a:pt x="3209" y="3843"/>
                </a:lnTo>
                <a:lnTo>
                  <a:pt x="2938" y="3747"/>
                </a:lnTo>
                <a:lnTo>
                  <a:pt x="2675" y="3629"/>
                </a:lnTo>
                <a:lnTo>
                  <a:pt x="2418" y="3487"/>
                </a:lnTo>
                <a:lnTo>
                  <a:pt x="2170" y="3319"/>
                </a:lnTo>
                <a:lnTo>
                  <a:pt x="1929" y="3126"/>
                </a:lnTo>
                <a:lnTo>
                  <a:pt x="1695" y="2905"/>
                </a:lnTo>
                <a:lnTo>
                  <a:pt x="1469" y="2655"/>
                </a:lnTo>
                <a:lnTo>
                  <a:pt x="1251" y="2375"/>
                </a:lnTo>
                <a:lnTo>
                  <a:pt x="1040" y="2064"/>
                </a:lnTo>
                <a:lnTo>
                  <a:pt x="836" y="1721"/>
                </a:lnTo>
                <a:lnTo>
                  <a:pt x="639" y="1344"/>
                </a:lnTo>
                <a:lnTo>
                  <a:pt x="451" y="933"/>
                </a:lnTo>
                <a:lnTo>
                  <a:pt x="268" y="485"/>
                </a:lnTo>
                <a:lnTo>
                  <a:pt x="94" y="0"/>
                </a:lnTo>
                <a:close/>
              </a:path>
            </a:pathLst>
          </a:custGeom>
          <a:solidFill>
            <a:srgbClr val="B74635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3" name="Freeform 20"/>
          <p:cNvSpPr>
            <a:spLocks/>
          </p:cNvSpPr>
          <p:nvPr/>
        </p:nvSpPr>
        <p:spPr bwMode="auto">
          <a:xfrm>
            <a:off x="7845425" y="3281363"/>
            <a:ext cx="61913" cy="760412"/>
          </a:xfrm>
          <a:custGeom>
            <a:avLst/>
            <a:gdLst>
              <a:gd name="T0" fmla="*/ 0 w 441"/>
              <a:gd name="T1" fmla="*/ 2147483647 h 5738"/>
              <a:gd name="T2" fmla="*/ 2147483647 w 441"/>
              <a:gd name="T3" fmla="*/ 2147483647 h 5738"/>
              <a:gd name="T4" fmla="*/ 2147483647 w 441"/>
              <a:gd name="T5" fmla="*/ 2147483647 h 5738"/>
              <a:gd name="T6" fmla="*/ 2147483647 w 441"/>
              <a:gd name="T7" fmla="*/ 2147483647 h 5738"/>
              <a:gd name="T8" fmla="*/ 2147483647 w 441"/>
              <a:gd name="T9" fmla="*/ 2147483647 h 5738"/>
              <a:gd name="T10" fmla="*/ 2147483647 w 441"/>
              <a:gd name="T11" fmla="*/ 2147483647 h 5738"/>
              <a:gd name="T12" fmla="*/ 2147483647 w 441"/>
              <a:gd name="T13" fmla="*/ 2147483647 h 5738"/>
              <a:gd name="T14" fmla="*/ 2147483647 w 441"/>
              <a:gd name="T15" fmla="*/ 2147483647 h 5738"/>
              <a:gd name="T16" fmla="*/ 2147483647 w 441"/>
              <a:gd name="T17" fmla="*/ 2147483647 h 5738"/>
              <a:gd name="T18" fmla="*/ 2147483647 w 441"/>
              <a:gd name="T19" fmla="*/ 2147483647 h 5738"/>
              <a:gd name="T20" fmla="*/ 2147483647 w 441"/>
              <a:gd name="T21" fmla="*/ 2147483647 h 5738"/>
              <a:gd name="T22" fmla="*/ 2147483647 w 441"/>
              <a:gd name="T23" fmla="*/ 2147483647 h 5738"/>
              <a:gd name="T24" fmla="*/ 2147483647 w 441"/>
              <a:gd name="T25" fmla="*/ 2147483647 h 5738"/>
              <a:gd name="T26" fmla="*/ 2147483647 w 441"/>
              <a:gd name="T27" fmla="*/ 2147483647 h 5738"/>
              <a:gd name="T28" fmla="*/ 2147483647 w 441"/>
              <a:gd name="T29" fmla="*/ 2147483647 h 5738"/>
              <a:gd name="T30" fmla="*/ 2147483647 w 441"/>
              <a:gd name="T31" fmla="*/ 2147483647 h 5738"/>
              <a:gd name="T32" fmla="*/ 2147483647 w 441"/>
              <a:gd name="T33" fmla="*/ 2147483647 h 5738"/>
              <a:gd name="T34" fmla="*/ 2147483647 w 441"/>
              <a:gd name="T35" fmla="*/ 2147483647 h 5738"/>
              <a:gd name="T36" fmla="*/ 2147483647 w 441"/>
              <a:gd name="T37" fmla="*/ 2147483647 h 5738"/>
              <a:gd name="T38" fmla="*/ 2147483647 w 441"/>
              <a:gd name="T39" fmla="*/ 2147483647 h 5738"/>
              <a:gd name="T40" fmla="*/ 2147483647 w 441"/>
              <a:gd name="T41" fmla="*/ 2147483647 h 5738"/>
              <a:gd name="T42" fmla="*/ 2147483647 w 441"/>
              <a:gd name="T43" fmla="*/ 2147483647 h 5738"/>
              <a:gd name="T44" fmla="*/ 2147483647 w 441"/>
              <a:gd name="T45" fmla="*/ 2147483647 h 5738"/>
              <a:gd name="T46" fmla="*/ 2147483647 w 441"/>
              <a:gd name="T47" fmla="*/ 2147483647 h 5738"/>
              <a:gd name="T48" fmla="*/ 2147483647 w 441"/>
              <a:gd name="T49" fmla="*/ 2147483647 h 5738"/>
              <a:gd name="T50" fmla="*/ 2147483647 w 441"/>
              <a:gd name="T51" fmla="*/ 2147483647 h 5738"/>
              <a:gd name="T52" fmla="*/ 2147483647 w 441"/>
              <a:gd name="T53" fmla="*/ 2147483647 h 5738"/>
              <a:gd name="T54" fmla="*/ 2147483647 w 441"/>
              <a:gd name="T55" fmla="*/ 2147483647 h 5738"/>
              <a:gd name="T56" fmla="*/ 2147483647 w 441"/>
              <a:gd name="T57" fmla="*/ 2147483647 h 5738"/>
              <a:gd name="T58" fmla="*/ 2147483647 w 441"/>
              <a:gd name="T59" fmla="*/ 2147483647 h 5738"/>
              <a:gd name="T60" fmla="*/ 2147483647 w 441"/>
              <a:gd name="T61" fmla="*/ 0 h 5738"/>
              <a:gd name="T62" fmla="*/ 2147483647 w 441"/>
              <a:gd name="T63" fmla="*/ 2147483647 h 57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1"/>
              <a:gd name="T97" fmla="*/ 0 h 5738"/>
              <a:gd name="T98" fmla="*/ 441 w 441"/>
              <a:gd name="T99" fmla="*/ 5738 h 573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1" h="5738">
                <a:moveTo>
                  <a:pt x="43" y="78"/>
                </a:moveTo>
                <a:lnTo>
                  <a:pt x="0" y="44"/>
                </a:lnTo>
                <a:lnTo>
                  <a:pt x="2" y="224"/>
                </a:lnTo>
                <a:lnTo>
                  <a:pt x="5" y="403"/>
                </a:lnTo>
                <a:lnTo>
                  <a:pt x="10" y="582"/>
                </a:lnTo>
                <a:lnTo>
                  <a:pt x="17" y="762"/>
                </a:lnTo>
                <a:lnTo>
                  <a:pt x="26" y="940"/>
                </a:lnTo>
                <a:lnTo>
                  <a:pt x="36" y="1118"/>
                </a:lnTo>
                <a:lnTo>
                  <a:pt x="47" y="1297"/>
                </a:lnTo>
                <a:lnTo>
                  <a:pt x="59" y="1475"/>
                </a:lnTo>
                <a:lnTo>
                  <a:pt x="72" y="1652"/>
                </a:lnTo>
                <a:lnTo>
                  <a:pt x="87" y="1830"/>
                </a:lnTo>
                <a:lnTo>
                  <a:pt x="102" y="2008"/>
                </a:lnTo>
                <a:lnTo>
                  <a:pt x="119" y="2186"/>
                </a:lnTo>
                <a:lnTo>
                  <a:pt x="152" y="2540"/>
                </a:lnTo>
                <a:lnTo>
                  <a:pt x="187" y="2894"/>
                </a:lnTo>
                <a:lnTo>
                  <a:pt x="222" y="3249"/>
                </a:lnTo>
                <a:lnTo>
                  <a:pt x="255" y="3603"/>
                </a:lnTo>
                <a:lnTo>
                  <a:pt x="272" y="3780"/>
                </a:lnTo>
                <a:lnTo>
                  <a:pt x="287" y="3957"/>
                </a:lnTo>
                <a:lnTo>
                  <a:pt x="301" y="4135"/>
                </a:lnTo>
                <a:lnTo>
                  <a:pt x="315" y="4312"/>
                </a:lnTo>
                <a:lnTo>
                  <a:pt x="327" y="4490"/>
                </a:lnTo>
                <a:lnTo>
                  <a:pt x="339" y="4667"/>
                </a:lnTo>
                <a:lnTo>
                  <a:pt x="348" y="4845"/>
                </a:lnTo>
                <a:lnTo>
                  <a:pt x="357" y="5024"/>
                </a:lnTo>
                <a:lnTo>
                  <a:pt x="363" y="5201"/>
                </a:lnTo>
                <a:lnTo>
                  <a:pt x="369" y="5380"/>
                </a:lnTo>
                <a:lnTo>
                  <a:pt x="372" y="5559"/>
                </a:lnTo>
                <a:lnTo>
                  <a:pt x="372" y="5738"/>
                </a:lnTo>
                <a:lnTo>
                  <a:pt x="441" y="5738"/>
                </a:lnTo>
                <a:lnTo>
                  <a:pt x="440" y="5557"/>
                </a:lnTo>
                <a:lnTo>
                  <a:pt x="436" y="5378"/>
                </a:lnTo>
                <a:lnTo>
                  <a:pt x="432" y="5200"/>
                </a:lnTo>
                <a:lnTo>
                  <a:pt x="425" y="5020"/>
                </a:lnTo>
                <a:lnTo>
                  <a:pt x="417" y="4842"/>
                </a:lnTo>
                <a:lnTo>
                  <a:pt x="407" y="4664"/>
                </a:lnTo>
                <a:lnTo>
                  <a:pt x="396" y="4485"/>
                </a:lnTo>
                <a:lnTo>
                  <a:pt x="383" y="4307"/>
                </a:lnTo>
                <a:lnTo>
                  <a:pt x="369" y="4129"/>
                </a:lnTo>
                <a:lnTo>
                  <a:pt x="355" y="3952"/>
                </a:lnTo>
                <a:lnTo>
                  <a:pt x="339" y="3773"/>
                </a:lnTo>
                <a:lnTo>
                  <a:pt x="324" y="3596"/>
                </a:lnTo>
                <a:lnTo>
                  <a:pt x="289" y="3242"/>
                </a:lnTo>
                <a:lnTo>
                  <a:pt x="255" y="2888"/>
                </a:lnTo>
                <a:lnTo>
                  <a:pt x="221" y="2533"/>
                </a:lnTo>
                <a:lnTo>
                  <a:pt x="186" y="2179"/>
                </a:lnTo>
                <a:lnTo>
                  <a:pt x="171" y="2002"/>
                </a:lnTo>
                <a:lnTo>
                  <a:pt x="155" y="1825"/>
                </a:lnTo>
                <a:lnTo>
                  <a:pt x="141" y="1648"/>
                </a:lnTo>
                <a:lnTo>
                  <a:pt x="128" y="1469"/>
                </a:lnTo>
                <a:lnTo>
                  <a:pt x="114" y="1292"/>
                </a:lnTo>
                <a:lnTo>
                  <a:pt x="103" y="1115"/>
                </a:lnTo>
                <a:lnTo>
                  <a:pt x="93" y="937"/>
                </a:lnTo>
                <a:lnTo>
                  <a:pt x="84" y="758"/>
                </a:lnTo>
                <a:lnTo>
                  <a:pt x="78" y="580"/>
                </a:lnTo>
                <a:lnTo>
                  <a:pt x="73" y="402"/>
                </a:lnTo>
                <a:lnTo>
                  <a:pt x="70" y="224"/>
                </a:lnTo>
                <a:lnTo>
                  <a:pt x="69" y="44"/>
                </a:lnTo>
                <a:lnTo>
                  <a:pt x="27" y="10"/>
                </a:lnTo>
                <a:lnTo>
                  <a:pt x="69" y="44"/>
                </a:lnTo>
                <a:lnTo>
                  <a:pt x="69" y="0"/>
                </a:lnTo>
                <a:lnTo>
                  <a:pt x="27" y="10"/>
                </a:lnTo>
                <a:lnTo>
                  <a:pt x="4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Freeform 21"/>
          <p:cNvSpPr>
            <a:spLocks/>
          </p:cNvSpPr>
          <p:nvPr/>
        </p:nvSpPr>
        <p:spPr bwMode="auto">
          <a:xfrm>
            <a:off x="7513638" y="3286125"/>
            <a:ext cx="781050" cy="755650"/>
          </a:xfrm>
          <a:custGeom>
            <a:avLst/>
            <a:gdLst>
              <a:gd name="T0" fmla="*/ 2147483647 w 5533"/>
              <a:gd name="T1" fmla="*/ 2147483647 h 5711"/>
              <a:gd name="T2" fmla="*/ 2147483647 w 5533"/>
              <a:gd name="T3" fmla="*/ 2147483647 h 5711"/>
              <a:gd name="T4" fmla="*/ 2147483647 w 5533"/>
              <a:gd name="T5" fmla="*/ 2147483647 h 5711"/>
              <a:gd name="T6" fmla="*/ 2147483647 w 5533"/>
              <a:gd name="T7" fmla="*/ 2147483647 h 5711"/>
              <a:gd name="T8" fmla="*/ 2147483647 w 5533"/>
              <a:gd name="T9" fmla="*/ 2147483647 h 5711"/>
              <a:gd name="T10" fmla="*/ 2147483647 w 5533"/>
              <a:gd name="T11" fmla="*/ 2147483647 h 5711"/>
              <a:gd name="T12" fmla="*/ 2147483647 w 5533"/>
              <a:gd name="T13" fmla="*/ 2147483647 h 5711"/>
              <a:gd name="T14" fmla="*/ 2147483647 w 5533"/>
              <a:gd name="T15" fmla="*/ 2147483647 h 5711"/>
              <a:gd name="T16" fmla="*/ 2147483647 w 5533"/>
              <a:gd name="T17" fmla="*/ 2147483647 h 5711"/>
              <a:gd name="T18" fmla="*/ 2147483647 w 5533"/>
              <a:gd name="T19" fmla="*/ 2147483647 h 5711"/>
              <a:gd name="T20" fmla="*/ 0 w 5533"/>
              <a:gd name="T21" fmla="*/ 2147483647 h 5711"/>
              <a:gd name="T22" fmla="*/ 2147483647 w 5533"/>
              <a:gd name="T23" fmla="*/ 2147483647 h 5711"/>
              <a:gd name="T24" fmla="*/ 2147483647 w 5533"/>
              <a:gd name="T25" fmla="*/ 2147483647 h 5711"/>
              <a:gd name="T26" fmla="*/ 2147483647 w 5533"/>
              <a:gd name="T27" fmla="*/ 2147483647 h 5711"/>
              <a:gd name="T28" fmla="*/ 2147483647 w 5533"/>
              <a:gd name="T29" fmla="*/ 2147483647 h 5711"/>
              <a:gd name="T30" fmla="*/ 2147483647 w 5533"/>
              <a:gd name="T31" fmla="*/ 2147483647 h 5711"/>
              <a:gd name="T32" fmla="*/ 2147483647 w 5533"/>
              <a:gd name="T33" fmla="*/ 2147483647 h 5711"/>
              <a:gd name="T34" fmla="*/ 2147483647 w 5533"/>
              <a:gd name="T35" fmla="*/ 2147483647 h 5711"/>
              <a:gd name="T36" fmla="*/ 2147483647 w 5533"/>
              <a:gd name="T37" fmla="*/ 2147483647 h 5711"/>
              <a:gd name="T38" fmla="*/ 2147483647 w 5533"/>
              <a:gd name="T39" fmla="*/ 2147483647 h 5711"/>
              <a:gd name="T40" fmla="*/ 2147483647 w 5533"/>
              <a:gd name="T41" fmla="*/ 2147483647 h 5711"/>
              <a:gd name="T42" fmla="*/ 2147483647 w 5533"/>
              <a:gd name="T43" fmla="*/ 2147483647 h 5711"/>
              <a:gd name="T44" fmla="*/ 2147483647 w 5533"/>
              <a:gd name="T45" fmla="*/ 2147483647 h 5711"/>
              <a:gd name="T46" fmla="*/ 2147483647 w 5533"/>
              <a:gd name="T47" fmla="*/ 2147483647 h 5711"/>
              <a:gd name="T48" fmla="*/ 2147483647 w 5533"/>
              <a:gd name="T49" fmla="*/ 2147483647 h 5711"/>
              <a:gd name="T50" fmla="*/ 2147483647 w 5533"/>
              <a:gd name="T51" fmla="*/ 2147483647 h 5711"/>
              <a:gd name="T52" fmla="*/ 2147483647 w 5533"/>
              <a:gd name="T53" fmla="*/ 2147483647 h 5711"/>
              <a:gd name="T54" fmla="*/ 2147483647 w 5533"/>
              <a:gd name="T55" fmla="*/ 2147483647 h 5711"/>
              <a:gd name="T56" fmla="*/ 2147483647 w 5533"/>
              <a:gd name="T57" fmla="*/ 2147483647 h 5711"/>
              <a:gd name="T58" fmla="*/ 2147483647 w 5533"/>
              <a:gd name="T59" fmla="*/ 2147483647 h 5711"/>
              <a:gd name="T60" fmla="*/ 2147483647 w 5533"/>
              <a:gd name="T61" fmla="*/ 2147483647 h 5711"/>
              <a:gd name="T62" fmla="*/ 2147483647 w 5533"/>
              <a:gd name="T63" fmla="*/ 2147483647 h 5711"/>
              <a:gd name="T64" fmla="*/ 2147483647 w 5533"/>
              <a:gd name="T65" fmla="*/ 2147483647 h 5711"/>
              <a:gd name="T66" fmla="*/ 2147483647 w 5533"/>
              <a:gd name="T67" fmla="*/ 2147483647 h 5711"/>
              <a:gd name="T68" fmla="*/ 2147483647 w 5533"/>
              <a:gd name="T69" fmla="*/ 2147483647 h 5711"/>
              <a:gd name="T70" fmla="*/ 2147483647 w 5533"/>
              <a:gd name="T71" fmla="*/ 2147483647 h 5711"/>
              <a:gd name="T72" fmla="*/ 2147483647 w 5533"/>
              <a:gd name="T73" fmla="*/ 2147483647 h 5711"/>
              <a:gd name="T74" fmla="*/ 2147483647 w 5533"/>
              <a:gd name="T75" fmla="*/ 2147483647 h 5711"/>
              <a:gd name="T76" fmla="*/ 2147483647 w 5533"/>
              <a:gd name="T77" fmla="*/ 2147483647 h 5711"/>
              <a:gd name="T78" fmla="*/ 2147483647 w 5533"/>
              <a:gd name="T79" fmla="*/ 2147483647 h 5711"/>
              <a:gd name="T80" fmla="*/ 2147483647 w 5533"/>
              <a:gd name="T81" fmla="*/ 2147483647 h 5711"/>
              <a:gd name="T82" fmla="*/ 2147483647 w 5533"/>
              <a:gd name="T83" fmla="*/ 2147483647 h 5711"/>
              <a:gd name="T84" fmla="*/ 2147483647 w 5533"/>
              <a:gd name="T85" fmla="*/ 0 h 5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33"/>
              <a:gd name="T130" fmla="*/ 0 h 5711"/>
              <a:gd name="T131" fmla="*/ 5533 w 5533"/>
              <a:gd name="T132" fmla="*/ 5711 h 5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33" h="5711">
                <a:moveTo>
                  <a:pt x="2766" y="0"/>
                </a:moveTo>
                <a:lnTo>
                  <a:pt x="2624" y="4"/>
                </a:lnTo>
                <a:lnTo>
                  <a:pt x="2485" y="15"/>
                </a:lnTo>
                <a:lnTo>
                  <a:pt x="2346" y="32"/>
                </a:lnTo>
                <a:lnTo>
                  <a:pt x="2210" y="57"/>
                </a:lnTo>
                <a:lnTo>
                  <a:pt x="2076" y="89"/>
                </a:lnTo>
                <a:lnTo>
                  <a:pt x="1945" y="128"/>
                </a:lnTo>
                <a:lnTo>
                  <a:pt x="1817" y="174"/>
                </a:lnTo>
                <a:lnTo>
                  <a:pt x="1691" y="224"/>
                </a:lnTo>
                <a:lnTo>
                  <a:pt x="1569" y="282"/>
                </a:lnTo>
                <a:lnTo>
                  <a:pt x="1449" y="345"/>
                </a:lnTo>
                <a:lnTo>
                  <a:pt x="1333" y="414"/>
                </a:lnTo>
                <a:lnTo>
                  <a:pt x="1221" y="488"/>
                </a:lnTo>
                <a:lnTo>
                  <a:pt x="1113" y="568"/>
                </a:lnTo>
                <a:lnTo>
                  <a:pt x="1009" y="653"/>
                </a:lnTo>
                <a:lnTo>
                  <a:pt x="908" y="743"/>
                </a:lnTo>
                <a:lnTo>
                  <a:pt x="812" y="838"/>
                </a:lnTo>
                <a:lnTo>
                  <a:pt x="720" y="937"/>
                </a:lnTo>
                <a:lnTo>
                  <a:pt x="632" y="1040"/>
                </a:lnTo>
                <a:lnTo>
                  <a:pt x="550" y="1149"/>
                </a:lnTo>
                <a:lnTo>
                  <a:pt x="473" y="1261"/>
                </a:lnTo>
                <a:lnTo>
                  <a:pt x="401" y="1376"/>
                </a:lnTo>
                <a:lnTo>
                  <a:pt x="334" y="1496"/>
                </a:lnTo>
                <a:lnTo>
                  <a:pt x="274" y="1620"/>
                </a:lnTo>
                <a:lnTo>
                  <a:pt x="218" y="1745"/>
                </a:lnTo>
                <a:lnTo>
                  <a:pt x="168" y="1876"/>
                </a:lnTo>
                <a:lnTo>
                  <a:pt x="124" y="2008"/>
                </a:lnTo>
                <a:lnTo>
                  <a:pt x="88" y="2143"/>
                </a:lnTo>
                <a:lnTo>
                  <a:pt x="57" y="2281"/>
                </a:lnTo>
                <a:lnTo>
                  <a:pt x="32" y="2422"/>
                </a:lnTo>
                <a:lnTo>
                  <a:pt x="14" y="2565"/>
                </a:lnTo>
                <a:lnTo>
                  <a:pt x="3" y="2709"/>
                </a:lnTo>
                <a:lnTo>
                  <a:pt x="0" y="2855"/>
                </a:lnTo>
                <a:lnTo>
                  <a:pt x="3" y="3002"/>
                </a:lnTo>
                <a:lnTo>
                  <a:pt x="14" y="3146"/>
                </a:lnTo>
                <a:lnTo>
                  <a:pt x="32" y="3289"/>
                </a:lnTo>
                <a:lnTo>
                  <a:pt x="57" y="3430"/>
                </a:lnTo>
                <a:lnTo>
                  <a:pt x="88" y="3568"/>
                </a:lnTo>
                <a:lnTo>
                  <a:pt x="124" y="3703"/>
                </a:lnTo>
                <a:lnTo>
                  <a:pt x="168" y="3836"/>
                </a:lnTo>
                <a:lnTo>
                  <a:pt x="218" y="3965"/>
                </a:lnTo>
                <a:lnTo>
                  <a:pt x="274" y="4092"/>
                </a:lnTo>
                <a:lnTo>
                  <a:pt x="334" y="4215"/>
                </a:lnTo>
                <a:lnTo>
                  <a:pt x="401" y="4334"/>
                </a:lnTo>
                <a:lnTo>
                  <a:pt x="473" y="4451"/>
                </a:lnTo>
                <a:lnTo>
                  <a:pt x="550" y="4563"/>
                </a:lnTo>
                <a:lnTo>
                  <a:pt x="632" y="4670"/>
                </a:lnTo>
                <a:lnTo>
                  <a:pt x="720" y="4774"/>
                </a:lnTo>
                <a:lnTo>
                  <a:pt x="812" y="4873"/>
                </a:lnTo>
                <a:lnTo>
                  <a:pt x="908" y="4968"/>
                </a:lnTo>
                <a:lnTo>
                  <a:pt x="1009" y="5057"/>
                </a:lnTo>
                <a:lnTo>
                  <a:pt x="1113" y="5143"/>
                </a:lnTo>
                <a:lnTo>
                  <a:pt x="1221" y="5222"/>
                </a:lnTo>
                <a:lnTo>
                  <a:pt x="1333" y="5297"/>
                </a:lnTo>
                <a:lnTo>
                  <a:pt x="1449" y="5366"/>
                </a:lnTo>
                <a:lnTo>
                  <a:pt x="1569" y="5429"/>
                </a:lnTo>
                <a:lnTo>
                  <a:pt x="1691" y="5486"/>
                </a:lnTo>
                <a:lnTo>
                  <a:pt x="1817" y="5537"/>
                </a:lnTo>
                <a:lnTo>
                  <a:pt x="1945" y="5583"/>
                </a:lnTo>
                <a:lnTo>
                  <a:pt x="2076" y="5621"/>
                </a:lnTo>
                <a:lnTo>
                  <a:pt x="2210" y="5653"/>
                </a:lnTo>
                <a:lnTo>
                  <a:pt x="2346" y="5678"/>
                </a:lnTo>
                <a:lnTo>
                  <a:pt x="2485" y="5696"/>
                </a:lnTo>
                <a:lnTo>
                  <a:pt x="2624" y="5708"/>
                </a:lnTo>
                <a:lnTo>
                  <a:pt x="2766" y="5711"/>
                </a:lnTo>
                <a:lnTo>
                  <a:pt x="2909" y="5708"/>
                </a:lnTo>
                <a:lnTo>
                  <a:pt x="3048" y="5696"/>
                </a:lnTo>
                <a:lnTo>
                  <a:pt x="3187" y="5678"/>
                </a:lnTo>
                <a:lnTo>
                  <a:pt x="3323" y="5653"/>
                </a:lnTo>
                <a:lnTo>
                  <a:pt x="3457" y="5621"/>
                </a:lnTo>
                <a:lnTo>
                  <a:pt x="3587" y="5583"/>
                </a:lnTo>
                <a:lnTo>
                  <a:pt x="3716" y="5537"/>
                </a:lnTo>
                <a:lnTo>
                  <a:pt x="3841" y="5486"/>
                </a:lnTo>
                <a:lnTo>
                  <a:pt x="3964" y="5429"/>
                </a:lnTo>
                <a:lnTo>
                  <a:pt x="4083" y="5366"/>
                </a:lnTo>
                <a:lnTo>
                  <a:pt x="4199" y="5297"/>
                </a:lnTo>
                <a:lnTo>
                  <a:pt x="4311" y="5222"/>
                </a:lnTo>
                <a:lnTo>
                  <a:pt x="4420" y="5143"/>
                </a:lnTo>
                <a:lnTo>
                  <a:pt x="4524" y="5057"/>
                </a:lnTo>
                <a:lnTo>
                  <a:pt x="4625" y="4968"/>
                </a:lnTo>
                <a:lnTo>
                  <a:pt x="4721" y="4873"/>
                </a:lnTo>
                <a:lnTo>
                  <a:pt x="4813" y="4774"/>
                </a:lnTo>
                <a:lnTo>
                  <a:pt x="4899" y="4670"/>
                </a:lnTo>
                <a:lnTo>
                  <a:pt x="4982" y="4563"/>
                </a:lnTo>
                <a:lnTo>
                  <a:pt x="5059" y="4451"/>
                </a:lnTo>
                <a:lnTo>
                  <a:pt x="5131" y="4334"/>
                </a:lnTo>
                <a:lnTo>
                  <a:pt x="5198" y="4215"/>
                </a:lnTo>
                <a:lnTo>
                  <a:pt x="5259" y="4092"/>
                </a:lnTo>
                <a:lnTo>
                  <a:pt x="5315" y="3965"/>
                </a:lnTo>
                <a:lnTo>
                  <a:pt x="5364" y="3836"/>
                </a:lnTo>
                <a:lnTo>
                  <a:pt x="5408" y="3703"/>
                </a:lnTo>
                <a:lnTo>
                  <a:pt x="5445" y="3568"/>
                </a:lnTo>
                <a:lnTo>
                  <a:pt x="5476" y="3430"/>
                </a:lnTo>
                <a:lnTo>
                  <a:pt x="5501" y="3289"/>
                </a:lnTo>
                <a:lnTo>
                  <a:pt x="5518" y="3146"/>
                </a:lnTo>
                <a:lnTo>
                  <a:pt x="5529" y="3002"/>
                </a:lnTo>
                <a:lnTo>
                  <a:pt x="5533" y="2855"/>
                </a:lnTo>
                <a:lnTo>
                  <a:pt x="5529" y="2709"/>
                </a:lnTo>
                <a:lnTo>
                  <a:pt x="5518" y="2565"/>
                </a:lnTo>
                <a:lnTo>
                  <a:pt x="5501" y="2422"/>
                </a:lnTo>
                <a:lnTo>
                  <a:pt x="5476" y="2281"/>
                </a:lnTo>
                <a:lnTo>
                  <a:pt x="5445" y="2143"/>
                </a:lnTo>
                <a:lnTo>
                  <a:pt x="5408" y="2008"/>
                </a:lnTo>
                <a:lnTo>
                  <a:pt x="5364" y="1876"/>
                </a:lnTo>
                <a:lnTo>
                  <a:pt x="5315" y="1745"/>
                </a:lnTo>
                <a:lnTo>
                  <a:pt x="5259" y="1620"/>
                </a:lnTo>
                <a:lnTo>
                  <a:pt x="5198" y="1496"/>
                </a:lnTo>
                <a:lnTo>
                  <a:pt x="5131" y="1376"/>
                </a:lnTo>
                <a:lnTo>
                  <a:pt x="5059" y="1261"/>
                </a:lnTo>
                <a:lnTo>
                  <a:pt x="4982" y="1149"/>
                </a:lnTo>
                <a:lnTo>
                  <a:pt x="4899" y="1040"/>
                </a:lnTo>
                <a:lnTo>
                  <a:pt x="4813" y="937"/>
                </a:lnTo>
                <a:lnTo>
                  <a:pt x="4721" y="838"/>
                </a:lnTo>
                <a:lnTo>
                  <a:pt x="4625" y="743"/>
                </a:lnTo>
                <a:lnTo>
                  <a:pt x="4524" y="653"/>
                </a:lnTo>
                <a:lnTo>
                  <a:pt x="4420" y="568"/>
                </a:lnTo>
                <a:lnTo>
                  <a:pt x="4311" y="488"/>
                </a:lnTo>
                <a:lnTo>
                  <a:pt x="4199" y="414"/>
                </a:lnTo>
                <a:lnTo>
                  <a:pt x="4083" y="345"/>
                </a:lnTo>
                <a:lnTo>
                  <a:pt x="3964" y="282"/>
                </a:lnTo>
                <a:lnTo>
                  <a:pt x="3841" y="224"/>
                </a:lnTo>
                <a:lnTo>
                  <a:pt x="3716" y="174"/>
                </a:lnTo>
                <a:lnTo>
                  <a:pt x="3587" y="128"/>
                </a:lnTo>
                <a:lnTo>
                  <a:pt x="3457" y="89"/>
                </a:lnTo>
                <a:lnTo>
                  <a:pt x="3323" y="57"/>
                </a:lnTo>
                <a:lnTo>
                  <a:pt x="3187" y="32"/>
                </a:lnTo>
                <a:lnTo>
                  <a:pt x="3048" y="15"/>
                </a:lnTo>
                <a:lnTo>
                  <a:pt x="2909" y="4"/>
                </a:lnTo>
                <a:lnTo>
                  <a:pt x="2766" y="0"/>
                </a:lnTo>
                <a:close/>
              </a:path>
            </a:pathLst>
          </a:custGeom>
          <a:solidFill>
            <a:srgbClr val="F4B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Freeform 22"/>
          <p:cNvSpPr>
            <a:spLocks/>
          </p:cNvSpPr>
          <p:nvPr/>
        </p:nvSpPr>
        <p:spPr bwMode="auto">
          <a:xfrm>
            <a:off x="7508875" y="3281363"/>
            <a:ext cx="395288" cy="382587"/>
          </a:xfrm>
          <a:custGeom>
            <a:avLst/>
            <a:gdLst>
              <a:gd name="T0" fmla="*/ 2147483647 w 2800"/>
              <a:gd name="T1" fmla="*/ 2147483647 h 2890"/>
              <a:gd name="T2" fmla="*/ 2147483647 w 2800"/>
              <a:gd name="T3" fmla="*/ 2147483647 h 2890"/>
              <a:gd name="T4" fmla="*/ 2147483647 w 2800"/>
              <a:gd name="T5" fmla="*/ 2147483647 h 2890"/>
              <a:gd name="T6" fmla="*/ 2147483647 w 2800"/>
              <a:gd name="T7" fmla="*/ 2147483647 h 2890"/>
              <a:gd name="T8" fmla="*/ 2147483647 w 2800"/>
              <a:gd name="T9" fmla="*/ 2147483647 h 2890"/>
              <a:gd name="T10" fmla="*/ 2147483647 w 2800"/>
              <a:gd name="T11" fmla="*/ 2147483647 h 2890"/>
              <a:gd name="T12" fmla="*/ 2147483647 w 2800"/>
              <a:gd name="T13" fmla="*/ 2147483647 h 2890"/>
              <a:gd name="T14" fmla="*/ 2147483647 w 2800"/>
              <a:gd name="T15" fmla="*/ 2147483647 h 2890"/>
              <a:gd name="T16" fmla="*/ 2147483647 w 2800"/>
              <a:gd name="T17" fmla="*/ 2147483647 h 2890"/>
              <a:gd name="T18" fmla="*/ 2147483647 w 2800"/>
              <a:gd name="T19" fmla="*/ 2147483647 h 2890"/>
              <a:gd name="T20" fmla="*/ 2147483647 w 2800"/>
              <a:gd name="T21" fmla="*/ 2147483647 h 2890"/>
              <a:gd name="T22" fmla="*/ 2147483647 w 2800"/>
              <a:gd name="T23" fmla="*/ 2147483647 h 2890"/>
              <a:gd name="T24" fmla="*/ 2147483647 w 2800"/>
              <a:gd name="T25" fmla="*/ 2147483647 h 2890"/>
              <a:gd name="T26" fmla="*/ 2147483647 w 2800"/>
              <a:gd name="T27" fmla="*/ 2147483647 h 2890"/>
              <a:gd name="T28" fmla="*/ 2147483647 w 2800"/>
              <a:gd name="T29" fmla="*/ 2147483647 h 2890"/>
              <a:gd name="T30" fmla="*/ 2147483647 w 2800"/>
              <a:gd name="T31" fmla="*/ 2147483647 h 2890"/>
              <a:gd name="T32" fmla="*/ 2147483647 w 2800"/>
              <a:gd name="T33" fmla="*/ 2147483647 h 2890"/>
              <a:gd name="T34" fmla="*/ 2147483647 w 2800"/>
              <a:gd name="T35" fmla="*/ 2147483647 h 2890"/>
              <a:gd name="T36" fmla="*/ 2147483647 w 2800"/>
              <a:gd name="T37" fmla="*/ 2147483647 h 2890"/>
              <a:gd name="T38" fmla="*/ 2147483647 w 2800"/>
              <a:gd name="T39" fmla="*/ 2147483647 h 2890"/>
              <a:gd name="T40" fmla="*/ 2147483647 w 2800"/>
              <a:gd name="T41" fmla="*/ 2147483647 h 2890"/>
              <a:gd name="T42" fmla="*/ 2147483647 w 2800"/>
              <a:gd name="T43" fmla="*/ 2147483647 h 2890"/>
              <a:gd name="T44" fmla="*/ 2147483647 w 2800"/>
              <a:gd name="T45" fmla="*/ 2147483647 h 2890"/>
              <a:gd name="T46" fmla="*/ 2147483647 w 2800"/>
              <a:gd name="T47" fmla="*/ 2147483647 h 2890"/>
              <a:gd name="T48" fmla="*/ 2147483647 w 2800"/>
              <a:gd name="T49" fmla="*/ 2147483647 h 2890"/>
              <a:gd name="T50" fmla="*/ 2147483647 w 2800"/>
              <a:gd name="T51" fmla="*/ 2147483647 h 2890"/>
              <a:gd name="T52" fmla="*/ 2147483647 w 2800"/>
              <a:gd name="T53" fmla="*/ 2147483647 h 2890"/>
              <a:gd name="T54" fmla="*/ 2147483647 w 2800"/>
              <a:gd name="T55" fmla="*/ 2147483647 h 2890"/>
              <a:gd name="T56" fmla="*/ 2147483647 w 2800"/>
              <a:gd name="T57" fmla="*/ 2147483647 h 2890"/>
              <a:gd name="T58" fmla="*/ 2147483647 w 2800"/>
              <a:gd name="T59" fmla="*/ 2147483647 h 2890"/>
              <a:gd name="T60" fmla="*/ 2147483647 w 2800"/>
              <a:gd name="T61" fmla="*/ 2147483647 h 2890"/>
              <a:gd name="T62" fmla="*/ 2147483647 w 2800"/>
              <a:gd name="T63" fmla="*/ 2147483647 h 2890"/>
              <a:gd name="T64" fmla="*/ 2147483647 w 2800"/>
              <a:gd name="T65" fmla="*/ 2147483647 h 2890"/>
              <a:gd name="T66" fmla="*/ 2147483647 w 2800"/>
              <a:gd name="T67" fmla="*/ 2147483647 h 2890"/>
              <a:gd name="T68" fmla="*/ 2147483647 w 2800"/>
              <a:gd name="T69" fmla="*/ 2147483647 h 2890"/>
              <a:gd name="T70" fmla="*/ 2147483647 w 2800"/>
              <a:gd name="T71" fmla="*/ 2147483647 h 2890"/>
              <a:gd name="T72" fmla="*/ 2147483647 w 2800"/>
              <a:gd name="T73" fmla="*/ 2147483647 h 2890"/>
              <a:gd name="T74" fmla="*/ 2147483647 w 2800"/>
              <a:gd name="T75" fmla="*/ 2147483647 h 2890"/>
              <a:gd name="T76" fmla="*/ 2147483647 w 2800"/>
              <a:gd name="T77" fmla="*/ 2147483647 h 2890"/>
              <a:gd name="T78" fmla="*/ 2147483647 w 2800"/>
              <a:gd name="T79" fmla="*/ 2147483647 h 2890"/>
              <a:gd name="T80" fmla="*/ 2147483647 w 2800"/>
              <a:gd name="T81" fmla="*/ 2147483647 h 2890"/>
              <a:gd name="T82" fmla="*/ 2147483647 w 2800"/>
              <a:gd name="T83" fmla="*/ 2147483647 h 2890"/>
              <a:gd name="T84" fmla="*/ 2147483647 w 2800"/>
              <a:gd name="T85" fmla="*/ 2147483647 h 2890"/>
              <a:gd name="T86" fmla="*/ 0 w 2800"/>
              <a:gd name="T87" fmla="*/ 2147483647 h 28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00"/>
              <a:gd name="T133" fmla="*/ 0 h 2890"/>
              <a:gd name="T134" fmla="*/ 2800 w 2800"/>
              <a:gd name="T135" fmla="*/ 2890 h 28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00" h="2890">
                <a:moveTo>
                  <a:pt x="68" y="2890"/>
                </a:moveTo>
                <a:lnTo>
                  <a:pt x="68" y="2890"/>
                </a:lnTo>
                <a:lnTo>
                  <a:pt x="68" y="2818"/>
                </a:lnTo>
                <a:lnTo>
                  <a:pt x="72" y="2746"/>
                </a:lnTo>
                <a:lnTo>
                  <a:pt x="76" y="2674"/>
                </a:lnTo>
                <a:lnTo>
                  <a:pt x="82" y="2603"/>
                </a:lnTo>
                <a:lnTo>
                  <a:pt x="89" y="2532"/>
                </a:lnTo>
                <a:lnTo>
                  <a:pt x="99" y="2461"/>
                </a:lnTo>
                <a:lnTo>
                  <a:pt x="110" y="2392"/>
                </a:lnTo>
                <a:lnTo>
                  <a:pt x="124" y="2323"/>
                </a:lnTo>
                <a:lnTo>
                  <a:pt x="138" y="2255"/>
                </a:lnTo>
                <a:lnTo>
                  <a:pt x="154" y="2187"/>
                </a:lnTo>
                <a:lnTo>
                  <a:pt x="171" y="2120"/>
                </a:lnTo>
                <a:lnTo>
                  <a:pt x="191" y="2053"/>
                </a:lnTo>
                <a:lnTo>
                  <a:pt x="212" y="1987"/>
                </a:lnTo>
                <a:lnTo>
                  <a:pt x="234" y="1922"/>
                </a:lnTo>
                <a:lnTo>
                  <a:pt x="258" y="1858"/>
                </a:lnTo>
                <a:lnTo>
                  <a:pt x="283" y="1794"/>
                </a:lnTo>
                <a:lnTo>
                  <a:pt x="310" y="1731"/>
                </a:lnTo>
                <a:lnTo>
                  <a:pt x="337" y="1669"/>
                </a:lnTo>
                <a:lnTo>
                  <a:pt x="367" y="1608"/>
                </a:lnTo>
                <a:lnTo>
                  <a:pt x="398" y="1548"/>
                </a:lnTo>
                <a:lnTo>
                  <a:pt x="430" y="1489"/>
                </a:lnTo>
                <a:lnTo>
                  <a:pt x="465" y="1429"/>
                </a:lnTo>
                <a:lnTo>
                  <a:pt x="499" y="1372"/>
                </a:lnTo>
                <a:lnTo>
                  <a:pt x="536" y="1315"/>
                </a:lnTo>
                <a:lnTo>
                  <a:pt x="573" y="1259"/>
                </a:lnTo>
                <a:lnTo>
                  <a:pt x="612" y="1204"/>
                </a:lnTo>
                <a:lnTo>
                  <a:pt x="652" y="1151"/>
                </a:lnTo>
                <a:lnTo>
                  <a:pt x="693" y="1098"/>
                </a:lnTo>
                <a:lnTo>
                  <a:pt x="736" y="1047"/>
                </a:lnTo>
                <a:lnTo>
                  <a:pt x="779" y="995"/>
                </a:lnTo>
                <a:lnTo>
                  <a:pt x="823" y="946"/>
                </a:lnTo>
                <a:lnTo>
                  <a:pt x="870" y="898"/>
                </a:lnTo>
                <a:lnTo>
                  <a:pt x="916" y="850"/>
                </a:lnTo>
                <a:lnTo>
                  <a:pt x="965" y="804"/>
                </a:lnTo>
                <a:lnTo>
                  <a:pt x="1014" y="759"/>
                </a:lnTo>
                <a:lnTo>
                  <a:pt x="1064" y="715"/>
                </a:lnTo>
                <a:lnTo>
                  <a:pt x="1115" y="673"/>
                </a:lnTo>
                <a:lnTo>
                  <a:pt x="1167" y="632"/>
                </a:lnTo>
                <a:lnTo>
                  <a:pt x="1220" y="592"/>
                </a:lnTo>
                <a:lnTo>
                  <a:pt x="1274" y="553"/>
                </a:lnTo>
                <a:lnTo>
                  <a:pt x="1329" y="515"/>
                </a:lnTo>
                <a:lnTo>
                  <a:pt x="1385" y="480"/>
                </a:lnTo>
                <a:lnTo>
                  <a:pt x="1442" y="444"/>
                </a:lnTo>
                <a:lnTo>
                  <a:pt x="1500" y="411"/>
                </a:lnTo>
                <a:lnTo>
                  <a:pt x="1558" y="379"/>
                </a:lnTo>
                <a:lnTo>
                  <a:pt x="1617" y="348"/>
                </a:lnTo>
                <a:lnTo>
                  <a:pt x="1677" y="320"/>
                </a:lnTo>
                <a:lnTo>
                  <a:pt x="1738" y="292"/>
                </a:lnTo>
                <a:lnTo>
                  <a:pt x="1800" y="266"/>
                </a:lnTo>
                <a:lnTo>
                  <a:pt x="1862" y="242"/>
                </a:lnTo>
                <a:lnTo>
                  <a:pt x="1925" y="218"/>
                </a:lnTo>
                <a:lnTo>
                  <a:pt x="1989" y="197"/>
                </a:lnTo>
                <a:lnTo>
                  <a:pt x="2054" y="177"/>
                </a:lnTo>
                <a:lnTo>
                  <a:pt x="2119" y="159"/>
                </a:lnTo>
                <a:lnTo>
                  <a:pt x="2184" y="143"/>
                </a:lnTo>
                <a:lnTo>
                  <a:pt x="2251" y="128"/>
                </a:lnTo>
                <a:lnTo>
                  <a:pt x="2317" y="114"/>
                </a:lnTo>
                <a:lnTo>
                  <a:pt x="2385" y="103"/>
                </a:lnTo>
                <a:lnTo>
                  <a:pt x="2453" y="92"/>
                </a:lnTo>
                <a:lnTo>
                  <a:pt x="2522" y="84"/>
                </a:lnTo>
                <a:lnTo>
                  <a:pt x="2591" y="79"/>
                </a:lnTo>
                <a:lnTo>
                  <a:pt x="2660" y="74"/>
                </a:lnTo>
                <a:lnTo>
                  <a:pt x="2730" y="71"/>
                </a:lnTo>
                <a:lnTo>
                  <a:pt x="2800" y="69"/>
                </a:lnTo>
                <a:lnTo>
                  <a:pt x="2800" y="0"/>
                </a:lnTo>
                <a:lnTo>
                  <a:pt x="2728" y="1"/>
                </a:lnTo>
                <a:lnTo>
                  <a:pt x="2657" y="3"/>
                </a:lnTo>
                <a:lnTo>
                  <a:pt x="2585" y="8"/>
                </a:lnTo>
                <a:lnTo>
                  <a:pt x="2515" y="15"/>
                </a:lnTo>
                <a:lnTo>
                  <a:pt x="2444" y="23"/>
                </a:lnTo>
                <a:lnTo>
                  <a:pt x="2375" y="33"/>
                </a:lnTo>
                <a:lnTo>
                  <a:pt x="2306" y="44"/>
                </a:lnTo>
                <a:lnTo>
                  <a:pt x="2237" y="58"/>
                </a:lnTo>
                <a:lnTo>
                  <a:pt x="2169" y="74"/>
                </a:lnTo>
                <a:lnTo>
                  <a:pt x="2101" y="91"/>
                </a:lnTo>
                <a:lnTo>
                  <a:pt x="2035" y="109"/>
                </a:lnTo>
                <a:lnTo>
                  <a:pt x="1969" y="130"/>
                </a:lnTo>
                <a:lnTo>
                  <a:pt x="1904" y="152"/>
                </a:lnTo>
                <a:lnTo>
                  <a:pt x="1839" y="176"/>
                </a:lnTo>
                <a:lnTo>
                  <a:pt x="1775" y="201"/>
                </a:lnTo>
                <a:lnTo>
                  <a:pt x="1711" y="227"/>
                </a:lnTo>
                <a:lnTo>
                  <a:pt x="1649" y="256"/>
                </a:lnTo>
                <a:lnTo>
                  <a:pt x="1587" y="285"/>
                </a:lnTo>
                <a:lnTo>
                  <a:pt x="1528" y="316"/>
                </a:lnTo>
                <a:lnTo>
                  <a:pt x="1467" y="349"/>
                </a:lnTo>
                <a:lnTo>
                  <a:pt x="1408" y="384"/>
                </a:lnTo>
                <a:lnTo>
                  <a:pt x="1349" y="419"/>
                </a:lnTo>
                <a:lnTo>
                  <a:pt x="1293" y="456"/>
                </a:lnTo>
                <a:lnTo>
                  <a:pt x="1236" y="495"/>
                </a:lnTo>
                <a:lnTo>
                  <a:pt x="1181" y="535"/>
                </a:lnTo>
                <a:lnTo>
                  <a:pt x="1127" y="576"/>
                </a:lnTo>
                <a:lnTo>
                  <a:pt x="1073" y="617"/>
                </a:lnTo>
                <a:lnTo>
                  <a:pt x="1021" y="661"/>
                </a:lnTo>
                <a:lnTo>
                  <a:pt x="970" y="706"/>
                </a:lnTo>
                <a:lnTo>
                  <a:pt x="919" y="752"/>
                </a:lnTo>
                <a:lnTo>
                  <a:pt x="870" y="800"/>
                </a:lnTo>
                <a:lnTo>
                  <a:pt x="821" y="848"/>
                </a:lnTo>
                <a:lnTo>
                  <a:pt x="775" y="898"/>
                </a:lnTo>
                <a:lnTo>
                  <a:pt x="728" y="948"/>
                </a:lnTo>
                <a:lnTo>
                  <a:pt x="684" y="1001"/>
                </a:lnTo>
                <a:lnTo>
                  <a:pt x="641" y="1053"/>
                </a:lnTo>
                <a:lnTo>
                  <a:pt x="599" y="1107"/>
                </a:lnTo>
                <a:lnTo>
                  <a:pt x="558" y="1162"/>
                </a:lnTo>
                <a:lnTo>
                  <a:pt x="518" y="1219"/>
                </a:lnTo>
                <a:lnTo>
                  <a:pt x="479" y="1276"/>
                </a:lnTo>
                <a:lnTo>
                  <a:pt x="442" y="1335"/>
                </a:lnTo>
                <a:lnTo>
                  <a:pt x="406" y="1393"/>
                </a:lnTo>
                <a:lnTo>
                  <a:pt x="372" y="1453"/>
                </a:lnTo>
                <a:lnTo>
                  <a:pt x="339" y="1514"/>
                </a:lnTo>
                <a:lnTo>
                  <a:pt x="306" y="1576"/>
                </a:lnTo>
                <a:lnTo>
                  <a:pt x="277" y="1639"/>
                </a:lnTo>
                <a:lnTo>
                  <a:pt x="248" y="1703"/>
                </a:lnTo>
                <a:lnTo>
                  <a:pt x="220" y="1767"/>
                </a:lnTo>
                <a:lnTo>
                  <a:pt x="195" y="1832"/>
                </a:lnTo>
                <a:lnTo>
                  <a:pt x="170" y="1898"/>
                </a:lnTo>
                <a:lnTo>
                  <a:pt x="147" y="1965"/>
                </a:lnTo>
                <a:lnTo>
                  <a:pt x="126" y="2033"/>
                </a:lnTo>
                <a:lnTo>
                  <a:pt x="106" y="2100"/>
                </a:lnTo>
                <a:lnTo>
                  <a:pt x="88" y="2169"/>
                </a:lnTo>
                <a:lnTo>
                  <a:pt x="72" y="2239"/>
                </a:lnTo>
                <a:lnTo>
                  <a:pt x="56" y="2309"/>
                </a:lnTo>
                <a:lnTo>
                  <a:pt x="44" y="2380"/>
                </a:lnTo>
                <a:lnTo>
                  <a:pt x="32" y="2451"/>
                </a:lnTo>
                <a:lnTo>
                  <a:pt x="22" y="2523"/>
                </a:lnTo>
                <a:lnTo>
                  <a:pt x="14" y="2595"/>
                </a:lnTo>
                <a:lnTo>
                  <a:pt x="7" y="2668"/>
                </a:lnTo>
                <a:lnTo>
                  <a:pt x="3" y="2743"/>
                </a:lnTo>
                <a:lnTo>
                  <a:pt x="1" y="2816"/>
                </a:lnTo>
                <a:lnTo>
                  <a:pt x="0" y="2890"/>
                </a:lnTo>
                <a:lnTo>
                  <a:pt x="68" y="2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Freeform 23"/>
          <p:cNvSpPr>
            <a:spLocks/>
          </p:cNvSpPr>
          <p:nvPr/>
        </p:nvSpPr>
        <p:spPr bwMode="auto">
          <a:xfrm>
            <a:off x="7508875" y="3663950"/>
            <a:ext cx="395288" cy="382588"/>
          </a:xfrm>
          <a:custGeom>
            <a:avLst/>
            <a:gdLst>
              <a:gd name="T0" fmla="*/ 2147483647 w 2800"/>
              <a:gd name="T1" fmla="*/ 2147483647 h 2892"/>
              <a:gd name="T2" fmla="*/ 2147483647 w 2800"/>
              <a:gd name="T3" fmla="*/ 2147483647 h 2892"/>
              <a:gd name="T4" fmla="*/ 2147483647 w 2800"/>
              <a:gd name="T5" fmla="*/ 2147483647 h 2892"/>
              <a:gd name="T6" fmla="*/ 2147483647 w 2800"/>
              <a:gd name="T7" fmla="*/ 2147483647 h 2892"/>
              <a:gd name="T8" fmla="*/ 2147483647 w 2800"/>
              <a:gd name="T9" fmla="*/ 2147483647 h 2892"/>
              <a:gd name="T10" fmla="*/ 2147483647 w 2800"/>
              <a:gd name="T11" fmla="*/ 2147483647 h 2892"/>
              <a:gd name="T12" fmla="*/ 2147483647 w 2800"/>
              <a:gd name="T13" fmla="*/ 2147483647 h 2892"/>
              <a:gd name="T14" fmla="*/ 2147483647 w 2800"/>
              <a:gd name="T15" fmla="*/ 2147483647 h 2892"/>
              <a:gd name="T16" fmla="*/ 2147483647 w 2800"/>
              <a:gd name="T17" fmla="*/ 2147483647 h 2892"/>
              <a:gd name="T18" fmla="*/ 2147483647 w 2800"/>
              <a:gd name="T19" fmla="*/ 2147483647 h 2892"/>
              <a:gd name="T20" fmla="*/ 2147483647 w 2800"/>
              <a:gd name="T21" fmla="*/ 2147483647 h 2892"/>
              <a:gd name="T22" fmla="*/ 2147483647 w 2800"/>
              <a:gd name="T23" fmla="*/ 2147483647 h 2892"/>
              <a:gd name="T24" fmla="*/ 2147483647 w 2800"/>
              <a:gd name="T25" fmla="*/ 2147483647 h 2892"/>
              <a:gd name="T26" fmla="*/ 2147483647 w 2800"/>
              <a:gd name="T27" fmla="*/ 2147483647 h 2892"/>
              <a:gd name="T28" fmla="*/ 2147483647 w 2800"/>
              <a:gd name="T29" fmla="*/ 2147483647 h 2892"/>
              <a:gd name="T30" fmla="*/ 2147483647 w 2800"/>
              <a:gd name="T31" fmla="*/ 2147483647 h 2892"/>
              <a:gd name="T32" fmla="*/ 2147483647 w 2800"/>
              <a:gd name="T33" fmla="*/ 2147483647 h 2892"/>
              <a:gd name="T34" fmla="*/ 2147483647 w 2800"/>
              <a:gd name="T35" fmla="*/ 2147483647 h 2892"/>
              <a:gd name="T36" fmla="*/ 2147483647 w 2800"/>
              <a:gd name="T37" fmla="*/ 2147483647 h 2892"/>
              <a:gd name="T38" fmla="*/ 2147483647 w 2800"/>
              <a:gd name="T39" fmla="*/ 2147483647 h 2892"/>
              <a:gd name="T40" fmla="*/ 2147483647 w 2800"/>
              <a:gd name="T41" fmla="*/ 2147483647 h 2892"/>
              <a:gd name="T42" fmla="*/ 2147483647 w 2800"/>
              <a:gd name="T43" fmla="*/ 0 h 2892"/>
              <a:gd name="T44" fmla="*/ 2147483647 w 2800"/>
              <a:gd name="T45" fmla="*/ 2147483647 h 2892"/>
              <a:gd name="T46" fmla="*/ 2147483647 w 2800"/>
              <a:gd name="T47" fmla="*/ 2147483647 h 2892"/>
              <a:gd name="T48" fmla="*/ 2147483647 w 2800"/>
              <a:gd name="T49" fmla="*/ 2147483647 h 2892"/>
              <a:gd name="T50" fmla="*/ 2147483647 w 2800"/>
              <a:gd name="T51" fmla="*/ 2147483647 h 2892"/>
              <a:gd name="T52" fmla="*/ 2147483647 w 2800"/>
              <a:gd name="T53" fmla="*/ 2147483647 h 2892"/>
              <a:gd name="T54" fmla="*/ 2147483647 w 2800"/>
              <a:gd name="T55" fmla="*/ 2147483647 h 2892"/>
              <a:gd name="T56" fmla="*/ 2147483647 w 2800"/>
              <a:gd name="T57" fmla="*/ 2147483647 h 2892"/>
              <a:gd name="T58" fmla="*/ 2147483647 w 2800"/>
              <a:gd name="T59" fmla="*/ 2147483647 h 2892"/>
              <a:gd name="T60" fmla="*/ 2147483647 w 2800"/>
              <a:gd name="T61" fmla="*/ 2147483647 h 2892"/>
              <a:gd name="T62" fmla="*/ 2147483647 w 2800"/>
              <a:gd name="T63" fmla="*/ 2147483647 h 2892"/>
              <a:gd name="T64" fmla="*/ 2147483647 w 2800"/>
              <a:gd name="T65" fmla="*/ 2147483647 h 2892"/>
              <a:gd name="T66" fmla="*/ 2147483647 w 2800"/>
              <a:gd name="T67" fmla="*/ 2147483647 h 2892"/>
              <a:gd name="T68" fmla="*/ 2147483647 w 2800"/>
              <a:gd name="T69" fmla="*/ 2147483647 h 2892"/>
              <a:gd name="T70" fmla="*/ 2147483647 w 2800"/>
              <a:gd name="T71" fmla="*/ 2147483647 h 2892"/>
              <a:gd name="T72" fmla="*/ 2147483647 w 2800"/>
              <a:gd name="T73" fmla="*/ 2147483647 h 2892"/>
              <a:gd name="T74" fmla="*/ 2147483647 w 2800"/>
              <a:gd name="T75" fmla="*/ 2147483647 h 2892"/>
              <a:gd name="T76" fmla="*/ 2147483647 w 2800"/>
              <a:gd name="T77" fmla="*/ 2147483647 h 2892"/>
              <a:gd name="T78" fmla="*/ 2147483647 w 2800"/>
              <a:gd name="T79" fmla="*/ 2147483647 h 2892"/>
              <a:gd name="T80" fmla="*/ 2147483647 w 2800"/>
              <a:gd name="T81" fmla="*/ 2147483647 h 2892"/>
              <a:gd name="T82" fmla="*/ 2147483647 w 2800"/>
              <a:gd name="T83" fmla="*/ 2147483647 h 2892"/>
              <a:gd name="T84" fmla="*/ 2147483647 w 2800"/>
              <a:gd name="T85" fmla="*/ 2147483647 h 2892"/>
              <a:gd name="T86" fmla="*/ 2147483647 w 2800"/>
              <a:gd name="T87" fmla="*/ 2147483647 h 28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00"/>
              <a:gd name="T133" fmla="*/ 0 h 2892"/>
              <a:gd name="T134" fmla="*/ 2800 w 2800"/>
              <a:gd name="T135" fmla="*/ 2892 h 28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00" h="2892">
                <a:moveTo>
                  <a:pt x="2800" y="2821"/>
                </a:moveTo>
                <a:lnTo>
                  <a:pt x="2800" y="2821"/>
                </a:lnTo>
                <a:lnTo>
                  <a:pt x="2730" y="2821"/>
                </a:lnTo>
                <a:lnTo>
                  <a:pt x="2660" y="2817"/>
                </a:lnTo>
                <a:lnTo>
                  <a:pt x="2591" y="2813"/>
                </a:lnTo>
                <a:lnTo>
                  <a:pt x="2522" y="2807"/>
                </a:lnTo>
                <a:lnTo>
                  <a:pt x="2453" y="2799"/>
                </a:lnTo>
                <a:lnTo>
                  <a:pt x="2385" y="2789"/>
                </a:lnTo>
                <a:lnTo>
                  <a:pt x="2317" y="2777"/>
                </a:lnTo>
                <a:lnTo>
                  <a:pt x="2251" y="2764"/>
                </a:lnTo>
                <a:lnTo>
                  <a:pt x="2184" y="2749"/>
                </a:lnTo>
                <a:lnTo>
                  <a:pt x="2119" y="2733"/>
                </a:lnTo>
                <a:lnTo>
                  <a:pt x="2054" y="2713"/>
                </a:lnTo>
                <a:lnTo>
                  <a:pt x="1989" y="2694"/>
                </a:lnTo>
                <a:lnTo>
                  <a:pt x="1925" y="2672"/>
                </a:lnTo>
                <a:lnTo>
                  <a:pt x="1862" y="2649"/>
                </a:lnTo>
                <a:lnTo>
                  <a:pt x="1800" y="2625"/>
                </a:lnTo>
                <a:lnTo>
                  <a:pt x="1738" y="2599"/>
                </a:lnTo>
                <a:lnTo>
                  <a:pt x="1677" y="2572"/>
                </a:lnTo>
                <a:lnTo>
                  <a:pt x="1617" y="2542"/>
                </a:lnTo>
                <a:lnTo>
                  <a:pt x="1558" y="2512"/>
                </a:lnTo>
                <a:lnTo>
                  <a:pt x="1500" y="2480"/>
                </a:lnTo>
                <a:lnTo>
                  <a:pt x="1442" y="2447"/>
                </a:lnTo>
                <a:lnTo>
                  <a:pt x="1385" y="2412"/>
                </a:lnTo>
                <a:lnTo>
                  <a:pt x="1329" y="2376"/>
                </a:lnTo>
                <a:lnTo>
                  <a:pt x="1274" y="2338"/>
                </a:lnTo>
                <a:lnTo>
                  <a:pt x="1220" y="2300"/>
                </a:lnTo>
                <a:lnTo>
                  <a:pt x="1167" y="2260"/>
                </a:lnTo>
                <a:lnTo>
                  <a:pt x="1115" y="2218"/>
                </a:lnTo>
                <a:lnTo>
                  <a:pt x="1064" y="2176"/>
                </a:lnTo>
                <a:lnTo>
                  <a:pt x="1014" y="2132"/>
                </a:lnTo>
                <a:lnTo>
                  <a:pt x="965" y="2087"/>
                </a:lnTo>
                <a:lnTo>
                  <a:pt x="916" y="2041"/>
                </a:lnTo>
                <a:lnTo>
                  <a:pt x="870" y="1993"/>
                </a:lnTo>
                <a:lnTo>
                  <a:pt x="823" y="1945"/>
                </a:lnTo>
                <a:lnTo>
                  <a:pt x="779" y="1895"/>
                </a:lnTo>
                <a:lnTo>
                  <a:pt x="736" y="1845"/>
                </a:lnTo>
                <a:lnTo>
                  <a:pt x="693" y="1793"/>
                </a:lnTo>
                <a:lnTo>
                  <a:pt x="652" y="1740"/>
                </a:lnTo>
                <a:lnTo>
                  <a:pt x="612" y="1686"/>
                </a:lnTo>
                <a:lnTo>
                  <a:pt x="573" y="1631"/>
                </a:lnTo>
                <a:lnTo>
                  <a:pt x="536" y="1576"/>
                </a:lnTo>
                <a:lnTo>
                  <a:pt x="499" y="1519"/>
                </a:lnTo>
                <a:lnTo>
                  <a:pt x="465" y="1461"/>
                </a:lnTo>
                <a:lnTo>
                  <a:pt x="430" y="1402"/>
                </a:lnTo>
                <a:lnTo>
                  <a:pt x="398" y="1343"/>
                </a:lnTo>
                <a:lnTo>
                  <a:pt x="367" y="1282"/>
                </a:lnTo>
                <a:lnTo>
                  <a:pt x="337" y="1222"/>
                </a:lnTo>
                <a:lnTo>
                  <a:pt x="310" y="1159"/>
                </a:lnTo>
                <a:lnTo>
                  <a:pt x="283" y="1097"/>
                </a:lnTo>
                <a:lnTo>
                  <a:pt x="258" y="1033"/>
                </a:lnTo>
                <a:lnTo>
                  <a:pt x="234" y="968"/>
                </a:lnTo>
                <a:lnTo>
                  <a:pt x="212" y="903"/>
                </a:lnTo>
                <a:lnTo>
                  <a:pt x="191" y="838"/>
                </a:lnTo>
                <a:lnTo>
                  <a:pt x="171" y="772"/>
                </a:lnTo>
                <a:lnTo>
                  <a:pt x="154" y="704"/>
                </a:lnTo>
                <a:lnTo>
                  <a:pt x="138" y="637"/>
                </a:lnTo>
                <a:lnTo>
                  <a:pt x="124" y="568"/>
                </a:lnTo>
                <a:lnTo>
                  <a:pt x="110" y="498"/>
                </a:lnTo>
                <a:lnTo>
                  <a:pt x="99" y="429"/>
                </a:lnTo>
                <a:lnTo>
                  <a:pt x="89" y="359"/>
                </a:lnTo>
                <a:lnTo>
                  <a:pt x="82" y="288"/>
                </a:lnTo>
                <a:lnTo>
                  <a:pt x="76" y="217"/>
                </a:lnTo>
                <a:lnTo>
                  <a:pt x="72" y="145"/>
                </a:lnTo>
                <a:lnTo>
                  <a:pt x="68" y="73"/>
                </a:lnTo>
                <a:lnTo>
                  <a:pt x="68" y="0"/>
                </a:lnTo>
                <a:lnTo>
                  <a:pt x="0" y="0"/>
                </a:lnTo>
                <a:lnTo>
                  <a:pt x="1" y="74"/>
                </a:lnTo>
                <a:lnTo>
                  <a:pt x="3" y="149"/>
                </a:lnTo>
                <a:lnTo>
                  <a:pt x="7" y="222"/>
                </a:lnTo>
                <a:lnTo>
                  <a:pt x="14" y="295"/>
                </a:lnTo>
                <a:lnTo>
                  <a:pt x="22" y="368"/>
                </a:lnTo>
                <a:lnTo>
                  <a:pt x="32" y="440"/>
                </a:lnTo>
                <a:lnTo>
                  <a:pt x="44" y="511"/>
                </a:lnTo>
                <a:lnTo>
                  <a:pt x="56" y="582"/>
                </a:lnTo>
                <a:lnTo>
                  <a:pt x="72" y="652"/>
                </a:lnTo>
                <a:lnTo>
                  <a:pt x="88" y="721"/>
                </a:lnTo>
                <a:lnTo>
                  <a:pt x="106" y="791"/>
                </a:lnTo>
                <a:lnTo>
                  <a:pt x="126" y="858"/>
                </a:lnTo>
                <a:lnTo>
                  <a:pt x="147" y="926"/>
                </a:lnTo>
                <a:lnTo>
                  <a:pt x="170" y="993"/>
                </a:lnTo>
                <a:lnTo>
                  <a:pt x="195" y="1058"/>
                </a:lnTo>
                <a:lnTo>
                  <a:pt x="220" y="1124"/>
                </a:lnTo>
                <a:lnTo>
                  <a:pt x="248" y="1189"/>
                </a:lnTo>
                <a:lnTo>
                  <a:pt x="277" y="1252"/>
                </a:lnTo>
                <a:lnTo>
                  <a:pt x="306" y="1314"/>
                </a:lnTo>
                <a:lnTo>
                  <a:pt x="339" y="1377"/>
                </a:lnTo>
                <a:lnTo>
                  <a:pt x="372" y="1438"/>
                </a:lnTo>
                <a:lnTo>
                  <a:pt x="406" y="1497"/>
                </a:lnTo>
                <a:lnTo>
                  <a:pt x="442" y="1557"/>
                </a:lnTo>
                <a:lnTo>
                  <a:pt x="479" y="1615"/>
                </a:lnTo>
                <a:lnTo>
                  <a:pt x="518" y="1672"/>
                </a:lnTo>
                <a:lnTo>
                  <a:pt x="558" y="1728"/>
                </a:lnTo>
                <a:lnTo>
                  <a:pt x="599" y="1784"/>
                </a:lnTo>
                <a:lnTo>
                  <a:pt x="641" y="1838"/>
                </a:lnTo>
                <a:lnTo>
                  <a:pt x="684" y="1890"/>
                </a:lnTo>
                <a:lnTo>
                  <a:pt x="728" y="1943"/>
                </a:lnTo>
                <a:lnTo>
                  <a:pt x="775" y="1993"/>
                </a:lnTo>
                <a:lnTo>
                  <a:pt x="821" y="2044"/>
                </a:lnTo>
                <a:lnTo>
                  <a:pt x="870" y="2092"/>
                </a:lnTo>
                <a:lnTo>
                  <a:pt x="919" y="2140"/>
                </a:lnTo>
                <a:lnTo>
                  <a:pt x="970" y="2185"/>
                </a:lnTo>
                <a:lnTo>
                  <a:pt x="1021" y="2230"/>
                </a:lnTo>
                <a:lnTo>
                  <a:pt x="1073" y="2273"/>
                </a:lnTo>
                <a:lnTo>
                  <a:pt x="1127" y="2316"/>
                </a:lnTo>
                <a:lnTo>
                  <a:pt x="1181" y="2357"/>
                </a:lnTo>
                <a:lnTo>
                  <a:pt x="1236" y="2397"/>
                </a:lnTo>
                <a:lnTo>
                  <a:pt x="1293" y="2436"/>
                </a:lnTo>
                <a:lnTo>
                  <a:pt x="1349" y="2472"/>
                </a:lnTo>
                <a:lnTo>
                  <a:pt x="1408" y="2508"/>
                </a:lnTo>
                <a:lnTo>
                  <a:pt x="1467" y="2542"/>
                </a:lnTo>
                <a:lnTo>
                  <a:pt x="1528" y="2575"/>
                </a:lnTo>
                <a:lnTo>
                  <a:pt x="1587" y="2606"/>
                </a:lnTo>
                <a:lnTo>
                  <a:pt x="1649" y="2636"/>
                </a:lnTo>
                <a:lnTo>
                  <a:pt x="1711" y="2664"/>
                </a:lnTo>
                <a:lnTo>
                  <a:pt x="1775" y="2690"/>
                </a:lnTo>
                <a:lnTo>
                  <a:pt x="1839" y="2716"/>
                </a:lnTo>
                <a:lnTo>
                  <a:pt x="1904" y="2740"/>
                </a:lnTo>
                <a:lnTo>
                  <a:pt x="1969" y="2761"/>
                </a:lnTo>
                <a:lnTo>
                  <a:pt x="2035" y="2782"/>
                </a:lnTo>
                <a:lnTo>
                  <a:pt x="2101" y="2800"/>
                </a:lnTo>
                <a:lnTo>
                  <a:pt x="2169" y="2817"/>
                </a:lnTo>
                <a:lnTo>
                  <a:pt x="2237" y="2832"/>
                </a:lnTo>
                <a:lnTo>
                  <a:pt x="2306" y="2846"/>
                </a:lnTo>
                <a:lnTo>
                  <a:pt x="2375" y="2858"/>
                </a:lnTo>
                <a:lnTo>
                  <a:pt x="2444" y="2869"/>
                </a:lnTo>
                <a:lnTo>
                  <a:pt x="2515" y="2877"/>
                </a:lnTo>
                <a:lnTo>
                  <a:pt x="2585" y="2884"/>
                </a:lnTo>
                <a:lnTo>
                  <a:pt x="2657" y="2888"/>
                </a:lnTo>
                <a:lnTo>
                  <a:pt x="2728" y="2890"/>
                </a:lnTo>
                <a:lnTo>
                  <a:pt x="2800" y="2892"/>
                </a:lnTo>
                <a:lnTo>
                  <a:pt x="2800" y="28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Freeform 24"/>
          <p:cNvSpPr>
            <a:spLocks/>
          </p:cNvSpPr>
          <p:nvPr/>
        </p:nvSpPr>
        <p:spPr bwMode="auto">
          <a:xfrm>
            <a:off x="7904163" y="3281363"/>
            <a:ext cx="395287" cy="382587"/>
          </a:xfrm>
          <a:custGeom>
            <a:avLst/>
            <a:gdLst>
              <a:gd name="T0" fmla="*/ 2147483647 w 2801"/>
              <a:gd name="T1" fmla="*/ 2147483647 h 2890"/>
              <a:gd name="T2" fmla="*/ 2147483647 w 2801"/>
              <a:gd name="T3" fmla="*/ 2147483647 h 2890"/>
              <a:gd name="T4" fmla="*/ 2147483647 w 2801"/>
              <a:gd name="T5" fmla="*/ 2147483647 h 2890"/>
              <a:gd name="T6" fmla="*/ 2147483647 w 2801"/>
              <a:gd name="T7" fmla="*/ 2147483647 h 2890"/>
              <a:gd name="T8" fmla="*/ 2147483647 w 2801"/>
              <a:gd name="T9" fmla="*/ 2147483647 h 2890"/>
              <a:gd name="T10" fmla="*/ 2147483647 w 2801"/>
              <a:gd name="T11" fmla="*/ 2147483647 h 2890"/>
              <a:gd name="T12" fmla="*/ 2147483647 w 2801"/>
              <a:gd name="T13" fmla="*/ 2147483647 h 2890"/>
              <a:gd name="T14" fmla="*/ 2147483647 w 2801"/>
              <a:gd name="T15" fmla="*/ 2147483647 h 2890"/>
              <a:gd name="T16" fmla="*/ 2147483647 w 2801"/>
              <a:gd name="T17" fmla="*/ 2147483647 h 2890"/>
              <a:gd name="T18" fmla="*/ 2147483647 w 2801"/>
              <a:gd name="T19" fmla="*/ 2147483647 h 2890"/>
              <a:gd name="T20" fmla="*/ 2147483647 w 2801"/>
              <a:gd name="T21" fmla="*/ 2147483647 h 2890"/>
              <a:gd name="T22" fmla="*/ 2147483647 w 2801"/>
              <a:gd name="T23" fmla="*/ 2147483647 h 2890"/>
              <a:gd name="T24" fmla="*/ 2147483647 w 2801"/>
              <a:gd name="T25" fmla="*/ 2147483647 h 2890"/>
              <a:gd name="T26" fmla="*/ 2147483647 w 2801"/>
              <a:gd name="T27" fmla="*/ 2147483647 h 2890"/>
              <a:gd name="T28" fmla="*/ 2147483647 w 2801"/>
              <a:gd name="T29" fmla="*/ 2147483647 h 2890"/>
              <a:gd name="T30" fmla="*/ 2147483647 w 2801"/>
              <a:gd name="T31" fmla="*/ 2147483647 h 2890"/>
              <a:gd name="T32" fmla="*/ 2147483647 w 2801"/>
              <a:gd name="T33" fmla="*/ 2147483647 h 2890"/>
              <a:gd name="T34" fmla="*/ 2147483647 w 2801"/>
              <a:gd name="T35" fmla="*/ 2147483647 h 2890"/>
              <a:gd name="T36" fmla="*/ 2147483647 w 2801"/>
              <a:gd name="T37" fmla="*/ 2147483647 h 2890"/>
              <a:gd name="T38" fmla="*/ 2147483647 w 2801"/>
              <a:gd name="T39" fmla="*/ 2147483647 h 2890"/>
              <a:gd name="T40" fmla="*/ 2147483647 w 2801"/>
              <a:gd name="T41" fmla="*/ 2147483647 h 2890"/>
              <a:gd name="T42" fmla="*/ 2147483647 w 2801"/>
              <a:gd name="T43" fmla="*/ 2147483647 h 2890"/>
              <a:gd name="T44" fmla="*/ 2147483647 w 2801"/>
              <a:gd name="T45" fmla="*/ 2147483647 h 2890"/>
              <a:gd name="T46" fmla="*/ 2147483647 w 2801"/>
              <a:gd name="T47" fmla="*/ 2147483647 h 2890"/>
              <a:gd name="T48" fmla="*/ 2147483647 w 2801"/>
              <a:gd name="T49" fmla="*/ 2147483647 h 2890"/>
              <a:gd name="T50" fmla="*/ 2147483647 w 2801"/>
              <a:gd name="T51" fmla="*/ 2147483647 h 2890"/>
              <a:gd name="T52" fmla="*/ 2147483647 w 2801"/>
              <a:gd name="T53" fmla="*/ 2147483647 h 2890"/>
              <a:gd name="T54" fmla="*/ 2147483647 w 2801"/>
              <a:gd name="T55" fmla="*/ 2147483647 h 2890"/>
              <a:gd name="T56" fmla="*/ 2147483647 w 2801"/>
              <a:gd name="T57" fmla="*/ 2147483647 h 2890"/>
              <a:gd name="T58" fmla="*/ 2147483647 w 2801"/>
              <a:gd name="T59" fmla="*/ 2147483647 h 2890"/>
              <a:gd name="T60" fmla="*/ 2147483647 w 2801"/>
              <a:gd name="T61" fmla="*/ 2147483647 h 2890"/>
              <a:gd name="T62" fmla="*/ 2147483647 w 2801"/>
              <a:gd name="T63" fmla="*/ 2147483647 h 2890"/>
              <a:gd name="T64" fmla="*/ 2147483647 w 2801"/>
              <a:gd name="T65" fmla="*/ 2147483647 h 2890"/>
              <a:gd name="T66" fmla="*/ 2147483647 w 2801"/>
              <a:gd name="T67" fmla="*/ 2147483647 h 2890"/>
              <a:gd name="T68" fmla="*/ 2147483647 w 2801"/>
              <a:gd name="T69" fmla="*/ 2147483647 h 2890"/>
              <a:gd name="T70" fmla="*/ 2147483647 w 2801"/>
              <a:gd name="T71" fmla="*/ 2147483647 h 2890"/>
              <a:gd name="T72" fmla="*/ 2147483647 w 2801"/>
              <a:gd name="T73" fmla="*/ 2147483647 h 2890"/>
              <a:gd name="T74" fmla="*/ 2147483647 w 2801"/>
              <a:gd name="T75" fmla="*/ 2147483647 h 2890"/>
              <a:gd name="T76" fmla="*/ 2147483647 w 2801"/>
              <a:gd name="T77" fmla="*/ 2147483647 h 2890"/>
              <a:gd name="T78" fmla="*/ 2147483647 w 2801"/>
              <a:gd name="T79" fmla="*/ 2147483647 h 2890"/>
              <a:gd name="T80" fmla="*/ 2147483647 w 2801"/>
              <a:gd name="T81" fmla="*/ 2147483647 h 2890"/>
              <a:gd name="T82" fmla="*/ 2147483647 w 2801"/>
              <a:gd name="T83" fmla="*/ 2147483647 h 2890"/>
              <a:gd name="T84" fmla="*/ 2147483647 w 2801"/>
              <a:gd name="T85" fmla="*/ 2147483647 h 2890"/>
              <a:gd name="T86" fmla="*/ 0 w 2801"/>
              <a:gd name="T87" fmla="*/ 0 h 28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01"/>
              <a:gd name="T133" fmla="*/ 0 h 2890"/>
              <a:gd name="T134" fmla="*/ 2801 w 2801"/>
              <a:gd name="T135" fmla="*/ 2890 h 28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01" h="2890">
                <a:moveTo>
                  <a:pt x="0" y="69"/>
                </a:moveTo>
                <a:lnTo>
                  <a:pt x="0" y="69"/>
                </a:lnTo>
                <a:lnTo>
                  <a:pt x="71" y="71"/>
                </a:lnTo>
                <a:lnTo>
                  <a:pt x="140" y="74"/>
                </a:lnTo>
                <a:lnTo>
                  <a:pt x="210" y="79"/>
                </a:lnTo>
                <a:lnTo>
                  <a:pt x="279" y="84"/>
                </a:lnTo>
                <a:lnTo>
                  <a:pt x="347" y="92"/>
                </a:lnTo>
                <a:lnTo>
                  <a:pt x="415" y="103"/>
                </a:lnTo>
                <a:lnTo>
                  <a:pt x="483" y="114"/>
                </a:lnTo>
                <a:lnTo>
                  <a:pt x="550" y="128"/>
                </a:lnTo>
                <a:lnTo>
                  <a:pt x="617" y="143"/>
                </a:lnTo>
                <a:lnTo>
                  <a:pt x="682" y="159"/>
                </a:lnTo>
                <a:lnTo>
                  <a:pt x="747" y="177"/>
                </a:lnTo>
                <a:lnTo>
                  <a:pt x="811" y="197"/>
                </a:lnTo>
                <a:lnTo>
                  <a:pt x="874" y="218"/>
                </a:lnTo>
                <a:lnTo>
                  <a:pt x="938" y="242"/>
                </a:lnTo>
                <a:lnTo>
                  <a:pt x="1001" y="266"/>
                </a:lnTo>
                <a:lnTo>
                  <a:pt x="1062" y="292"/>
                </a:lnTo>
                <a:lnTo>
                  <a:pt x="1123" y="320"/>
                </a:lnTo>
                <a:lnTo>
                  <a:pt x="1183" y="348"/>
                </a:lnTo>
                <a:lnTo>
                  <a:pt x="1242" y="379"/>
                </a:lnTo>
                <a:lnTo>
                  <a:pt x="1301" y="411"/>
                </a:lnTo>
                <a:lnTo>
                  <a:pt x="1358" y="444"/>
                </a:lnTo>
                <a:lnTo>
                  <a:pt x="1415" y="480"/>
                </a:lnTo>
                <a:lnTo>
                  <a:pt x="1471" y="515"/>
                </a:lnTo>
                <a:lnTo>
                  <a:pt x="1527" y="553"/>
                </a:lnTo>
                <a:lnTo>
                  <a:pt x="1580" y="592"/>
                </a:lnTo>
                <a:lnTo>
                  <a:pt x="1633" y="632"/>
                </a:lnTo>
                <a:lnTo>
                  <a:pt x="1685" y="673"/>
                </a:lnTo>
                <a:lnTo>
                  <a:pt x="1737" y="715"/>
                </a:lnTo>
                <a:lnTo>
                  <a:pt x="1787" y="759"/>
                </a:lnTo>
                <a:lnTo>
                  <a:pt x="1836" y="804"/>
                </a:lnTo>
                <a:lnTo>
                  <a:pt x="1884" y="850"/>
                </a:lnTo>
                <a:lnTo>
                  <a:pt x="1931" y="898"/>
                </a:lnTo>
                <a:lnTo>
                  <a:pt x="1976" y="946"/>
                </a:lnTo>
                <a:lnTo>
                  <a:pt x="2022" y="995"/>
                </a:lnTo>
                <a:lnTo>
                  <a:pt x="2065" y="1047"/>
                </a:lnTo>
                <a:lnTo>
                  <a:pt x="2108" y="1098"/>
                </a:lnTo>
                <a:lnTo>
                  <a:pt x="2149" y="1151"/>
                </a:lnTo>
                <a:lnTo>
                  <a:pt x="2189" y="1204"/>
                </a:lnTo>
                <a:lnTo>
                  <a:pt x="2227" y="1259"/>
                </a:lnTo>
                <a:lnTo>
                  <a:pt x="2265" y="1315"/>
                </a:lnTo>
                <a:lnTo>
                  <a:pt x="2302" y="1372"/>
                </a:lnTo>
                <a:lnTo>
                  <a:pt x="2336" y="1429"/>
                </a:lnTo>
                <a:lnTo>
                  <a:pt x="2370" y="1489"/>
                </a:lnTo>
                <a:lnTo>
                  <a:pt x="2402" y="1548"/>
                </a:lnTo>
                <a:lnTo>
                  <a:pt x="2433" y="1608"/>
                </a:lnTo>
                <a:lnTo>
                  <a:pt x="2462" y="1669"/>
                </a:lnTo>
                <a:lnTo>
                  <a:pt x="2491" y="1731"/>
                </a:lnTo>
                <a:lnTo>
                  <a:pt x="2518" y="1794"/>
                </a:lnTo>
                <a:lnTo>
                  <a:pt x="2543" y="1858"/>
                </a:lnTo>
                <a:lnTo>
                  <a:pt x="2566" y="1922"/>
                </a:lnTo>
                <a:lnTo>
                  <a:pt x="2588" y="1987"/>
                </a:lnTo>
                <a:lnTo>
                  <a:pt x="2609" y="2053"/>
                </a:lnTo>
                <a:lnTo>
                  <a:pt x="2628" y="2120"/>
                </a:lnTo>
                <a:lnTo>
                  <a:pt x="2646" y="2187"/>
                </a:lnTo>
                <a:lnTo>
                  <a:pt x="2663" y="2255"/>
                </a:lnTo>
                <a:lnTo>
                  <a:pt x="2677" y="2323"/>
                </a:lnTo>
                <a:lnTo>
                  <a:pt x="2690" y="2392"/>
                </a:lnTo>
                <a:lnTo>
                  <a:pt x="2701" y="2461"/>
                </a:lnTo>
                <a:lnTo>
                  <a:pt x="2710" y="2532"/>
                </a:lnTo>
                <a:lnTo>
                  <a:pt x="2719" y="2603"/>
                </a:lnTo>
                <a:lnTo>
                  <a:pt x="2725" y="2674"/>
                </a:lnTo>
                <a:lnTo>
                  <a:pt x="2729" y="2746"/>
                </a:lnTo>
                <a:lnTo>
                  <a:pt x="2732" y="2818"/>
                </a:lnTo>
                <a:lnTo>
                  <a:pt x="2732" y="2890"/>
                </a:lnTo>
                <a:lnTo>
                  <a:pt x="2801" y="2890"/>
                </a:lnTo>
                <a:lnTo>
                  <a:pt x="2800" y="2816"/>
                </a:lnTo>
                <a:lnTo>
                  <a:pt x="2798" y="2743"/>
                </a:lnTo>
                <a:lnTo>
                  <a:pt x="2793" y="2668"/>
                </a:lnTo>
                <a:lnTo>
                  <a:pt x="2787" y="2595"/>
                </a:lnTo>
                <a:lnTo>
                  <a:pt x="2778" y="2523"/>
                </a:lnTo>
                <a:lnTo>
                  <a:pt x="2769" y="2451"/>
                </a:lnTo>
                <a:lnTo>
                  <a:pt x="2757" y="2380"/>
                </a:lnTo>
                <a:lnTo>
                  <a:pt x="2743" y="2309"/>
                </a:lnTo>
                <a:lnTo>
                  <a:pt x="2729" y="2239"/>
                </a:lnTo>
                <a:lnTo>
                  <a:pt x="2712" y="2169"/>
                </a:lnTo>
                <a:lnTo>
                  <a:pt x="2695" y="2100"/>
                </a:lnTo>
                <a:lnTo>
                  <a:pt x="2675" y="2033"/>
                </a:lnTo>
                <a:lnTo>
                  <a:pt x="2654" y="1965"/>
                </a:lnTo>
                <a:lnTo>
                  <a:pt x="2630" y="1898"/>
                </a:lnTo>
                <a:lnTo>
                  <a:pt x="2606" y="1832"/>
                </a:lnTo>
                <a:lnTo>
                  <a:pt x="2581" y="1767"/>
                </a:lnTo>
                <a:lnTo>
                  <a:pt x="2553" y="1703"/>
                </a:lnTo>
                <a:lnTo>
                  <a:pt x="2524" y="1639"/>
                </a:lnTo>
                <a:lnTo>
                  <a:pt x="2493" y="1576"/>
                </a:lnTo>
                <a:lnTo>
                  <a:pt x="2462" y="1514"/>
                </a:lnTo>
                <a:lnTo>
                  <a:pt x="2429" y="1453"/>
                </a:lnTo>
                <a:lnTo>
                  <a:pt x="2395" y="1393"/>
                </a:lnTo>
                <a:lnTo>
                  <a:pt x="2358" y="1335"/>
                </a:lnTo>
                <a:lnTo>
                  <a:pt x="2322" y="1276"/>
                </a:lnTo>
                <a:lnTo>
                  <a:pt x="2283" y="1219"/>
                </a:lnTo>
                <a:lnTo>
                  <a:pt x="2243" y="1162"/>
                </a:lnTo>
                <a:lnTo>
                  <a:pt x="2202" y="1107"/>
                </a:lnTo>
                <a:lnTo>
                  <a:pt x="2160" y="1053"/>
                </a:lnTo>
                <a:lnTo>
                  <a:pt x="2117" y="1001"/>
                </a:lnTo>
                <a:lnTo>
                  <a:pt x="2071" y="948"/>
                </a:lnTo>
                <a:lnTo>
                  <a:pt x="2026" y="898"/>
                </a:lnTo>
                <a:lnTo>
                  <a:pt x="1979" y="848"/>
                </a:lnTo>
                <a:lnTo>
                  <a:pt x="1931" y="800"/>
                </a:lnTo>
                <a:lnTo>
                  <a:pt x="1882" y="752"/>
                </a:lnTo>
                <a:lnTo>
                  <a:pt x="1831" y="706"/>
                </a:lnTo>
                <a:lnTo>
                  <a:pt x="1780" y="661"/>
                </a:lnTo>
                <a:lnTo>
                  <a:pt x="1728" y="617"/>
                </a:lnTo>
                <a:lnTo>
                  <a:pt x="1674" y="576"/>
                </a:lnTo>
                <a:lnTo>
                  <a:pt x="1620" y="535"/>
                </a:lnTo>
                <a:lnTo>
                  <a:pt x="1564" y="495"/>
                </a:lnTo>
                <a:lnTo>
                  <a:pt x="1508" y="456"/>
                </a:lnTo>
                <a:lnTo>
                  <a:pt x="1450" y="419"/>
                </a:lnTo>
                <a:lnTo>
                  <a:pt x="1393" y="384"/>
                </a:lnTo>
                <a:lnTo>
                  <a:pt x="1333" y="349"/>
                </a:lnTo>
                <a:lnTo>
                  <a:pt x="1273" y="316"/>
                </a:lnTo>
                <a:lnTo>
                  <a:pt x="1212" y="285"/>
                </a:lnTo>
                <a:lnTo>
                  <a:pt x="1151" y="256"/>
                </a:lnTo>
                <a:lnTo>
                  <a:pt x="1088" y="227"/>
                </a:lnTo>
                <a:lnTo>
                  <a:pt x="1025" y="201"/>
                </a:lnTo>
                <a:lnTo>
                  <a:pt x="962" y="176"/>
                </a:lnTo>
                <a:lnTo>
                  <a:pt x="897" y="152"/>
                </a:lnTo>
                <a:lnTo>
                  <a:pt x="831" y="130"/>
                </a:lnTo>
                <a:lnTo>
                  <a:pt x="766" y="109"/>
                </a:lnTo>
                <a:lnTo>
                  <a:pt x="698" y="91"/>
                </a:lnTo>
                <a:lnTo>
                  <a:pt x="631" y="74"/>
                </a:lnTo>
                <a:lnTo>
                  <a:pt x="563" y="58"/>
                </a:lnTo>
                <a:lnTo>
                  <a:pt x="495" y="44"/>
                </a:lnTo>
                <a:lnTo>
                  <a:pt x="426" y="33"/>
                </a:lnTo>
                <a:lnTo>
                  <a:pt x="356" y="23"/>
                </a:lnTo>
                <a:lnTo>
                  <a:pt x="285" y="15"/>
                </a:lnTo>
                <a:lnTo>
                  <a:pt x="215" y="8"/>
                </a:lnTo>
                <a:lnTo>
                  <a:pt x="144" y="3"/>
                </a:lnTo>
                <a:lnTo>
                  <a:pt x="72" y="1"/>
                </a:lnTo>
                <a:lnTo>
                  <a:pt x="0" y="0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8" name="Freeform 25"/>
          <p:cNvSpPr>
            <a:spLocks/>
          </p:cNvSpPr>
          <p:nvPr/>
        </p:nvSpPr>
        <p:spPr bwMode="auto">
          <a:xfrm>
            <a:off x="7564438" y="3332163"/>
            <a:ext cx="576262" cy="530225"/>
          </a:xfrm>
          <a:custGeom>
            <a:avLst/>
            <a:gdLst>
              <a:gd name="T0" fmla="*/ 2147483647 w 4074"/>
              <a:gd name="T1" fmla="*/ 2147483647 h 4001"/>
              <a:gd name="T2" fmla="*/ 2147483647 w 4074"/>
              <a:gd name="T3" fmla="*/ 2147483647 h 4001"/>
              <a:gd name="T4" fmla="*/ 2147483647 w 4074"/>
              <a:gd name="T5" fmla="*/ 2147483647 h 4001"/>
              <a:gd name="T6" fmla="*/ 2147483647 w 4074"/>
              <a:gd name="T7" fmla="*/ 2147483647 h 4001"/>
              <a:gd name="T8" fmla="*/ 2147483647 w 4074"/>
              <a:gd name="T9" fmla="*/ 2147483647 h 4001"/>
              <a:gd name="T10" fmla="*/ 2147483647 w 4074"/>
              <a:gd name="T11" fmla="*/ 2147483647 h 4001"/>
              <a:gd name="T12" fmla="*/ 2147483647 w 4074"/>
              <a:gd name="T13" fmla="*/ 2147483647 h 4001"/>
              <a:gd name="T14" fmla="*/ 2147483647 w 4074"/>
              <a:gd name="T15" fmla="*/ 2147483647 h 4001"/>
              <a:gd name="T16" fmla="*/ 2147483647 w 4074"/>
              <a:gd name="T17" fmla="*/ 2147483647 h 4001"/>
              <a:gd name="T18" fmla="*/ 2147483647 w 4074"/>
              <a:gd name="T19" fmla="*/ 2147483647 h 4001"/>
              <a:gd name="T20" fmla="*/ 2147483647 w 4074"/>
              <a:gd name="T21" fmla="*/ 2147483647 h 4001"/>
              <a:gd name="T22" fmla="*/ 2147483647 w 4074"/>
              <a:gd name="T23" fmla="*/ 2147483647 h 4001"/>
              <a:gd name="T24" fmla="*/ 2147483647 w 4074"/>
              <a:gd name="T25" fmla="*/ 2147483647 h 4001"/>
              <a:gd name="T26" fmla="*/ 2147483647 w 4074"/>
              <a:gd name="T27" fmla="*/ 2147483647 h 4001"/>
              <a:gd name="T28" fmla="*/ 2147483647 w 4074"/>
              <a:gd name="T29" fmla="*/ 2147483647 h 4001"/>
              <a:gd name="T30" fmla="*/ 2147483647 w 4074"/>
              <a:gd name="T31" fmla="*/ 2147483647 h 4001"/>
              <a:gd name="T32" fmla="*/ 2147483647 w 4074"/>
              <a:gd name="T33" fmla="*/ 2147483647 h 4001"/>
              <a:gd name="T34" fmla="*/ 2147483647 w 4074"/>
              <a:gd name="T35" fmla="*/ 2147483647 h 4001"/>
              <a:gd name="T36" fmla="*/ 2147483647 w 4074"/>
              <a:gd name="T37" fmla="*/ 2147483647 h 4001"/>
              <a:gd name="T38" fmla="*/ 2147483647 w 4074"/>
              <a:gd name="T39" fmla="*/ 2147483647 h 4001"/>
              <a:gd name="T40" fmla="*/ 2147483647 w 4074"/>
              <a:gd name="T41" fmla="*/ 2147483647 h 4001"/>
              <a:gd name="T42" fmla="*/ 2147483647 w 4074"/>
              <a:gd name="T43" fmla="*/ 2147483647 h 4001"/>
              <a:gd name="T44" fmla="*/ 2147483647 w 4074"/>
              <a:gd name="T45" fmla="*/ 2147483647 h 4001"/>
              <a:gd name="T46" fmla="*/ 2147483647 w 4074"/>
              <a:gd name="T47" fmla="*/ 2147483647 h 4001"/>
              <a:gd name="T48" fmla="*/ 2147483647 w 4074"/>
              <a:gd name="T49" fmla="*/ 2147483647 h 4001"/>
              <a:gd name="T50" fmla="*/ 2147483647 w 4074"/>
              <a:gd name="T51" fmla="*/ 2147483647 h 4001"/>
              <a:gd name="T52" fmla="*/ 2147483647 w 4074"/>
              <a:gd name="T53" fmla="*/ 2147483647 h 4001"/>
              <a:gd name="T54" fmla="*/ 2147483647 w 4074"/>
              <a:gd name="T55" fmla="*/ 2147483647 h 4001"/>
              <a:gd name="T56" fmla="*/ 2147483647 w 4074"/>
              <a:gd name="T57" fmla="*/ 2147483647 h 4001"/>
              <a:gd name="T58" fmla="*/ 2147483647 w 4074"/>
              <a:gd name="T59" fmla="*/ 2147483647 h 4001"/>
              <a:gd name="T60" fmla="*/ 2147483647 w 4074"/>
              <a:gd name="T61" fmla="*/ 2147483647 h 4001"/>
              <a:gd name="T62" fmla="*/ 2147483647 w 4074"/>
              <a:gd name="T63" fmla="*/ 2147483647 h 4001"/>
              <a:gd name="T64" fmla="*/ 2147483647 w 4074"/>
              <a:gd name="T65" fmla="*/ 2147483647 h 4001"/>
              <a:gd name="T66" fmla="*/ 2147483647 w 4074"/>
              <a:gd name="T67" fmla="*/ 2147483647 h 4001"/>
              <a:gd name="T68" fmla="*/ 2147483647 w 4074"/>
              <a:gd name="T69" fmla="*/ 2147483647 h 4001"/>
              <a:gd name="T70" fmla="*/ 2147483647 w 4074"/>
              <a:gd name="T71" fmla="*/ 2147483647 h 4001"/>
              <a:gd name="T72" fmla="*/ 2147483647 w 4074"/>
              <a:gd name="T73" fmla="*/ 2147483647 h 4001"/>
              <a:gd name="T74" fmla="*/ 2147483647 w 4074"/>
              <a:gd name="T75" fmla="*/ 2147483647 h 4001"/>
              <a:gd name="T76" fmla="*/ 2147483647 w 4074"/>
              <a:gd name="T77" fmla="*/ 2147483647 h 4001"/>
              <a:gd name="T78" fmla="*/ 2147483647 w 4074"/>
              <a:gd name="T79" fmla="*/ 2147483647 h 4001"/>
              <a:gd name="T80" fmla="*/ 2147483647 w 4074"/>
              <a:gd name="T81" fmla="*/ 2147483647 h 4001"/>
              <a:gd name="T82" fmla="*/ 2147483647 w 4074"/>
              <a:gd name="T83" fmla="*/ 2147483647 h 4001"/>
              <a:gd name="T84" fmla="*/ 2147483647 w 4074"/>
              <a:gd name="T85" fmla="*/ 2147483647 h 4001"/>
              <a:gd name="T86" fmla="*/ 2147483647 w 4074"/>
              <a:gd name="T87" fmla="*/ 2147483647 h 4001"/>
              <a:gd name="T88" fmla="*/ 2147483647 w 4074"/>
              <a:gd name="T89" fmla="*/ 2147483647 h 4001"/>
              <a:gd name="T90" fmla="*/ 2147483647 w 4074"/>
              <a:gd name="T91" fmla="*/ 2147483647 h 4001"/>
              <a:gd name="T92" fmla="*/ 2147483647 w 4074"/>
              <a:gd name="T93" fmla="*/ 2147483647 h 4001"/>
              <a:gd name="T94" fmla="*/ 2147483647 w 4074"/>
              <a:gd name="T95" fmla="*/ 2147483647 h 4001"/>
              <a:gd name="T96" fmla="*/ 2147483647 w 4074"/>
              <a:gd name="T97" fmla="*/ 2147483647 h 4001"/>
              <a:gd name="T98" fmla="*/ 2147483647 w 4074"/>
              <a:gd name="T99" fmla="*/ 2147483647 h 4001"/>
              <a:gd name="T100" fmla="*/ 2147483647 w 4074"/>
              <a:gd name="T101" fmla="*/ 2147483647 h 4001"/>
              <a:gd name="T102" fmla="*/ 2147483647 w 4074"/>
              <a:gd name="T103" fmla="*/ 2147483647 h 4001"/>
              <a:gd name="T104" fmla="*/ 2147483647 w 4074"/>
              <a:gd name="T105" fmla="*/ 2147483647 h 4001"/>
              <a:gd name="T106" fmla="*/ 2147483647 w 4074"/>
              <a:gd name="T107" fmla="*/ 2147483647 h 4001"/>
              <a:gd name="T108" fmla="*/ 2147483647 w 4074"/>
              <a:gd name="T109" fmla="*/ 2147483647 h 4001"/>
              <a:gd name="T110" fmla="*/ 2147483647 w 4074"/>
              <a:gd name="T111" fmla="*/ 2147483647 h 4001"/>
              <a:gd name="T112" fmla="*/ 2147483647 w 4074"/>
              <a:gd name="T113" fmla="*/ 2147483647 h 4001"/>
              <a:gd name="T114" fmla="*/ 2147483647 w 4074"/>
              <a:gd name="T115" fmla="*/ 2147483647 h 4001"/>
              <a:gd name="T116" fmla="*/ 2147483647 w 4074"/>
              <a:gd name="T117" fmla="*/ 2147483647 h 40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074"/>
              <a:gd name="T178" fmla="*/ 0 h 4001"/>
              <a:gd name="T179" fmla="*/ 4074 w 4074"/>
              <a:gd name="T180" fmla="*/ 4001 h 40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074" h="4001">
                <a:moveTo>
                  <a:pt x="2403" y="2"/>
                </a:moveTo>
                <a:lnTo>
                  <a:pt x="2286" y="0"/>
                </a:lnTo>
                <a:lnTo>
                  <a:pt x="2168" y="3"/>
                </a:lnTo>
                <a:lnTo>
                  <a:pt x="2051" y="16"/>
                </a:lnTo>
                <a:lnTo>
                  <a:pt x="1935" y="34"/>
                </a:lnTo>
                <a:lnTo>
                  <a:pt x="1819" y="59"/>
                </a:lnTo>
                <a:lnTo>
                  <a:pt x="1705" y="90"/>
                </a:lnTo>
                <a:lnTo>
                  <a:pt x="1592" y="128"/>
                </a:lnTo>
                <a:lnTo>
                  <a:pt x="1482" y="172"/>
                </a:lnTo>
                <a:lnTo>
                  <a:pt x="1372" y="221"/>
                </a:lnTo>
                <a:lnTo>
                  <a:pt x="1266" y="277"/>
                </a:lnTo>
                <a:lnTo>
                  <a:pt x="1162" y="338"/>
                </a:lnTo>
                <a:lnTo>
                  <a:pt x="1060" y="404"/>
                </a:lnTo>
                <a:lnTo>
                  <a:pt x="961" y="475"/>
                </a:lnTo>
                <a:lnTo>
                  <a:pt x="866" y="550"/>
                </a:lnTo>
                <a:lnTo>
                  <a:pt x="774" y="630"/>
                </a:lnTo>
                <a:lnTo>
                  <a:pt x="687" y="715"/>
                </a:lnTo>
                <a:lnTo>
                  <a:pt x="603" y="803"/>
                </a:lnTo>
                <a:lnTo>
                  <a:pt x="524" y="896"/>
                </a:lnTo>
                <a:lnTo>
                  <a:pt x="449" y="992"/>
                </a:lnTo>
                <a:lnTo>
                  <a:pt x="379" y="1092"/>
                </a:lnTo>
                <a:lnTo>
                  <a:pt x="314" y="1195"/>
                </a:lnTo>
                <a:lnTo>
                  <a:pt x="254" y="1300"/>
                </a:lnTo>
                <a:lnTo>
                  <a:pt x="200" y="1409"/>
                </a:lnTo>
                <a:lnTo>
                  <a:pt x="152" y="1521"/>
                </a:lnTo>
                <a:lnTo>
                  <a:pt x="110" y="1634"/>
                </a:lnTo>
                <a:lnTo>
                  <a:pt x="73" y="1749"/>
                </a:lnTo>
                <a:lnTo>
                  <a:pt x="45" y="1867"/>
                </a:lnTo>
                <a:lnTo>
                  <a:pt x="22" y="1987"/>
                </a:lnTo>
                <a:lnTo>
                  <a:pt x="7" y="2108"/>
                </a:lnTo>
                <a:lnTo>
                  <a:pt x="0" y="2230"/>
                </a:lnTo>
                <a:lnTo>
                  <a:pt x="0" y="2354"/>
                </a:lnTo>
                <a:lnTo>
                  <a:pt x="8" y="2478"/>
                </a:lnTo>
                <a:lnTo>
                  <a:pt x="21" y="2600"/>
                </a:lnTo>
                <a:lnTo>
                  <a:pt x="40" y="2716"/>
                </a:lnTo>
                <a:lnTo>
                  <a:pt x="62" y="2827"/>
                </a:lnTo>
                <a:lnTo>
                  <a:pt x="88" y="2933"/>
                </a:lnTo>
                <a:lnTo>
                  <a:pt x="118" y="3033"/>
                </a:lnTo>
                <a:lnTo>
                  <a:pt x="150" y="3129"/>
                </a:lnTo>
                <a:lnTo>
                  <a:pt x="185" y="3218"/>
                </a:lnTo>
                <a:lnTo>
                  <a:pt x="224" y="3303"/>
                </a:lnTo>
                <a:lnTo>
                  <a:pt x="264" y="3383"/>
                </a:lnTo>
                <a:lnTo>
                  <a:pt x="307" y="3457"/>
                </a:lnTo>
                <a:lnTo>
                  <a:pt x="352" y="3527"/>
                </a:lnTo>
                <a:lnTo>
                  <a:pt x="399" y="3591"/>
                </a:lnTo>
                <a:lnTo>
                  <a:pt x="448" y="3651"/>
                </a:lnTo>
                <a:lnTo>
                  <a:pt x="497" y="3706"/>
                </a:lnTo>
                <a:lnTo>
                  <a:pt x="547" y="3755"/>
                </a:lnTo>
                <a:lnTo>
                  <a:pt x="599" y="3801"/>
                </a:lnTo>
                <a:lnTo>
                  <a:pt x="651" y="3841"/>
                </a:lnTo>
                <a:lnTo>
                  <a:pt x="704" y="3877"/>
                </a:lnTo>
                <a:lnTo>
                  <a:pt x="757" y="3908"/>
                </a:lnTo>
                <a:lnTo>
                  <a:pt x="810" y="3935"/>
                </a:lnTo>
                <a:lnTo>
                  <a:pt x="862" y="3956"/>
                </a:lnTo>
                <a:lnTo>
                  <a:pt x="914" y="3975"/>
                </a:lnTo>
                <a:lnTo>
                  <a:pt x="965" y="3987"/>
                </a:lnTo>
                <a:lnTo>
                  <a:pt x="1015" y="3996"/>
                </a:lnTo>
                <a:lnTo>
                  <a:pt x="1063" y="4001"/>
                </a:lnTo>
                <a:lnTo>
                  <a:pt x="1110" y="4001"/>
                </a:lnTo>
                <a:lnTo>
                  <a:pt x="1155" y="3997"/>
                </a:lnTo>
                <a:lnTo>
                  <a:pt x="1198" y="3989"/>
                </a:lnTo>
                <a:lnTo>
                  <a:pt x="1240" y="3977"/>
                </a:lnTo>
                <a:lnTo>
                  <a:pt x="1279" y="3961"/>
                </a:lnTo>
                <a:lnTo>
                  <a:pt x="1315" y="3940"/>
                </a:lnTo>
                <a:lnTo>
                  <a:pt x="1348" y="3915"/>
                </a:lnTo>
                <a:lnTo>
                  <a:pt x="1390" y="3868"/>
                </a:lnTo>
                <a:lnTo>
                  <a:pt x="1426" y="3818"/>
                </a:lnTo>
                <a:lnTo>
                  <a:pt x="1457" y="3762"/>
                </a:lnTo>
                <a:lnTo>
                  <a:pt x="1483" y="3704"/>
                </a:lnTo>
                <a:lnTo>
                  <a:pt x="1504" y="3642"/>
                </a:lnTo>
                <a:lnTo>
                  <a:pt x="1522" y="3577"/>
                </a:lnTo>
                <a:lnTo>
                  <a:pt x="1534" y="3508"/>
                </a:lnTo>
                <a:lnTo>
                  <a:pt x="1544" y="3439"/>
                </a:lnTo>
                <a:lnTo>
                  <a:pt x="1551" y="3365"/>
                </a:lnTo>
                <a:lnTo>
                  <a:pt x="1556" y="3291"/>
                </a:lnTo>
                <a:lnTo>
                  <a:pt x="1558" y="3216"/>
                </a:lnTo>
                <a:lnTo>
                  <a:pt x="1558" y="3138"/>
                </a:lnTo>
                <a:lnTo>
                  <a:pt x="1556" y="2980"/>
                </a:lnTo>
                <a:lnTo>
                  <a:pt x="1551" y="2820"/>
                </a:lnTo>
                <a:lnTo>
                  <a:pt x="1549" y="2740"/>
                </a:lnTo>
                <a:lnTo>
                  <a:pt x="1548" y="2661"/>
                </a:lnTo>
                <a:lnTo>
                  <a:pt x="1549" y="2582"/>
                </a:lnTo>
                <a:lnTo>
                  <a:pt x="1550" y="2505"/>
                </a:lnTo>
                <a:lnTo>
                  <a:pt x="1554" y="2428"/>
                </a:lnTo>
                <a:lnTo>
                  <a:pt x="1560" y="2353"/>
                </a:lnTo>
                <a:lnTo>
                  <a:pt x="1569" y="2280"/>
                </a:lnTo>
                <a:lnTo>
                  <a:pt x="1581" y="2209"/>
                </a:lnTo>
                <a:lnTo>
                  <a:pt x="1598" y="2140"/>
                </a:lnTo>
                <a:lnTo>
                  <a:pt x="1618" y="2074"/>
                </a:lnTo>
                <a:lnTo>
                  <a:pt x="1642" y="2011"/>
                </a:lnTo>
                <a:lnTo>
                  <a:pt x="1671" y="1952"/>
                </a:lnTo>
                <a:lnTo>
                  <a:pt x="1705" y="1896"/>
                </a:lnTo>
                <a:lnTo>
                  <a:pt x="1746" y="1843"/>
                </a:lnTo>
                <a:lnTo>
                  <a:pt x="1793" y="1795"/>
                </a:lnTo>
                <a:lnTo>
                  <a:pt x="1846" y="1750"/>
                </a:lnTo>
                <a:lnTo>
                  <a:pt x="1883" y="1726"/>
                </a:lnTo>
                <a:lnTo>
                  <a:pt x="1919" y="1705"/>
                </a:lnTo>
                <a:lnTo>
                  <a:pt x="1956" y="1686"/>
                </a:lnTo>
                <a:lnTo>
                  <a:pt x="1993" y="1672"/>
                </a:lnTo>
                <a:lnTo>
                  <a:pt x="2032" y="1659"/>
                </a:lnTo>
                <a:lnTo>
                  <a:pt x="2072" y="1649"/>
                </a:lnTo>
                <a:lnTo>
                  <a:pt x="2112" y="1640"/>
                </a:lnTo>
                <a:lnTo>
                  <a:pt x="2153" y="1634"/>
                </a:lnTo>
                <a:lnTo>
                  <a:pt x="2196" y="1629"/>
                </a:lnTo>
                <a:lnTo>
                  <a:pt x="2239" y="1626"/>
                </a:lnTo>
                <a:lnTo>
                  <a:pt x="2283" y="1625"/>
                </a:lnTo>
                <a:lnTo>
                  <a:pt x="2330" y="1625"/>
                </a:lnTo>
                <a:lnTo>
                  <a:pt x="2426" y="1627"/>
                </a:lnTo>
                <a:lnTo>
                  <a:pt x="2529" y="1632"/>
                </a:lnTo>
                <a:lnTo>
                  <a:pt x="2639" y="1637"/>
                </a:lnTo>
                <a:lnTo>
                  <a:pt x="2756" y="1642"/>
                </a:lnTo>
                <a:lnTo>
                  <a:pt x="2818" y="1644"/>
                </a:lnTo>
                <a:lnTo>
                  <a:pt x="2882" y="1644"/>
                </a:lnTo>
                <a:lnTo>
                  <a:pt x="2948" y="1644"/>
                </a:lnTo>
                <a:lnTo>
                  <a:pt x="3017" y="1643"/>
                </a:lnTo>
                <a:lnTo>
                  <a:pt x="3088" y="1641"/>
                </a:lnTo>
                <a:lnTo>
                  <a:pt x="3161" y="1636"/>
                </a:lnTo>
                <a:lnTo>
                  <a:pt x="3238" y="1630"/>
                </a:lnTo>
                <a:lnTo>
                  <a:pt x="3316" y="1622"/>
                </a:lnTo>
                <a:lnTo>
                  <a:pt x="3398" y="1613"/>
                </a:lnTo>
                <a:lnTo>
                  <a:pt x="3484" y="1601"/>
                </a:lnTo>
                <a:lnTo>
                  <a:pt x="3571" y="1586"/>
                </a:lnTo>
                <a:lnTo>
                  <a:pt x="3662" y="1568"/>
                </a:lnTo>
                <a:lnTo>
                  <a:pt x="3675" y="1565"/>
                </a:lnTo>
                <a:lnTo>
                  <a:pt x="3712" y="1556"/>
                </a:lnTo>
                <a:lnTo>
                  <a:pt x="3736" y="1549"/>
                </a:lnTo>
                <a:lnTo>
                  <a:pt x="3764" y="1539"/>
                </a:lnTo>
                <a:lnTo>
                  <a:pt x="3795" y="1528"/>
                </a:lnTo>
                <a:lnTo>
                  <a:pt x="3827" y="1513"/>
                </a:lnTo>
                <a:lnTo>
                  <a:pt x="3843" y="1505"/>
                </a:lnTo>
                <a:lnTo>
                  <a:pt x="3860" y="1496"/>
                </a:lnTo>
                <a:lnTo>
                  <a:pt x="3877" y="1485"/>
                </a:lnTo>
                <a:lnTo>
                  <a:pt x="3893" y="1475"/>
                </a:lnTo>
                <a:lnTo>
                  <a:pt x="3910" y="1464"/>
                </a:lnTo>
                <a:lnTo>
                  <a:pt x="3926" y="1451"/>
                </a:lnTo>
                <a:lnTo>
                  <a:pt x="3942" y="1438"/>
                </a:lnTo>
                <a:lnTo>
                  <a:pt x="3957" y="1424"/>
                </a:lnTo>
                <a:lnTo>
                  <a:pt x="3972" y="1409"/>
                </a:lnTo>
                <a:lnTo>
                  <a:pt x="3986" y="1393"/>
                </a:lnTo>
                <a:lnTo>
                  <a:pt x="3999" y="1377"/>
                </a:lnTo>
                <a:lnTo>
                  <a:pt x="4012" y="1358"/>
                </a:lnTo>
                <a:lnTo>
                  <a:pt x="4024" y="1340"/>
                </a:lnTo>
                <a:lnTo>
                  <a:pt x="4034" y="1320"/>
                </a:lnTo>
                <a:lnTo>
                  <a:pt x="4043" y="1299"/>
                </a:lnTo>
                <a:lnTo>
                  <a:pt x="4052" y="1277"/>
                </a:lnTo>
                <a:lnTo>
                  <a:pt x="4063" y="1232"/>
                </a:lnTo>
                <a:lnTo>
                  <a:pt x="4070" y="1185"/>
                </a:lnTo>
                <a:lnTo>
                  <a:pt x="4074" y="1137"/>
                </a:lnTo>
                <a:lnTo>
                  <a:pt x="4074" y="1089"/>
                </a:lnTo>
                <a:lnTo>
                  <a:pt x="4069" y="1038"/>
                </a:lnTo>
                <a:lnTo>
                  <a:pt x="4060" y="988"/>
                </a:lnTo>
                <a:lnTo>
                  <a:pt x="4048" y="938"/>
                </a:lnTo>
                <a:lnTo>
                  <a:pt x="4032" y="886"/>
                </a:lnTo>
                <a:lnTo>
                  <a:pt x="4011" y="835"/>
                </a:lnTo>
                <a:lnTo>
                  <a:pt x="3986" y="784"/>
                </a:lnTo>
                <a:lnTo>
                  <a:pt x="3957" y="732"/>
                </a:lnTo>
                <a:lnTo>
                  <a:pt x="3925" y="682"/>
                </a:lnTo>
                <a:lnTo>
                  <a:pt x="3888" y="632"/>
                </a:lnTo>
                <a:lnTo>
                  <a:pt x="3847" y="582"/>
                </a:lnTo>
                <a:lnTo>
                  <a:pt x="3802" y="533"/>
                </a:lnTo>
                <a:lnTo>
                  <a:pt x="3753" y="486"/>
                </a:lnTo>
                <a:lnTo>
                  <a:pt x="3699" y="440"/>
                </a:lnTo>
                <a:lnTo>
                  <a:pt x="3643" y="395"/>
                </a:lnTo>
                <a:lnTo>
                  <a:pt x="3581" y="352"/>
                </a:lnTo>
                <a:lnTo>
                  <a:pt x="3516" y="309"/>
                </a:lnTo>
                <a:lnTo>
                  <a:pt x="3446" y="269"/>
                </a:lnTo>
                <a:lnTo>
                  <a:pt x="3372" y="232"/>
                </a:lnTo>
                <a:lnTo>
                  <a:pt x="3294" y="196"/>
                </a:lnTo>
                <a:lnTo>
                  <a:pt x="3211" y="163"/>
                </a:lnTo>
                <a:lnTo>
                  <a:pt x="3125" y="132"/>
                </a:lnTo>
                <a:lnTo>
                  <a:pt x="3035" y="104"/>
                </a:lnTo>
                <a:lnTo>
                  <a:pt x="2940" y="78"/>
                </a:lnTo>
                <a:lnTo>
                  <a:pt x="2841" y="57"/>
                </a:lnTo>
                <a:lnTo>
                  <a:pt x="2738" y="37"/>
                </a:lnTo>
                <a:lnTo>
                  <a:pt x="2631" y="22"/>
                </a:lnTo>
                <a:lnTo>
                  <a:pt x="2519" y="10"/>
                </a:lnTo>
                <a:lnTo>
                  <a:pt x="2403" y="2"/>
                </a:lnTo>
                <a:close/>
              </a:path>
            </a:pathLst>
          </a:custGeom>
          <a:solidFill>
            <a:srgbClr val="F5C6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9" name="Freeform 26"/>
          <p:cNvSpPr>
            <a:spLocks/>
          </p:cNvSpPr>
          <p:nvPr/>
        </p:nvSpPr>
        <p:spPr bwMode="auto">
          <a:xfrm>
            <a:off x="7562850" y="3330575"/>
            <a:ext cx="341313" cy="330200"/>
          </a:xfrm>
          <a:custGeom>
            <a:avLst/>
            <a:gdLst>
              <a:gd name="T0" fmla="*/ 2147483647 w 2422"/>
              <a:gd name="T1" fmla="*/ 2147483647 h 2499"/>
              <a:gd name="T2" fmla="*/ 2147483647 w 2422"/>
              <a:gd name="T3" fmla="*/ 2147483647 h 2499"/>
              <a:gd name="T4" fmla="*/ 2147483647 w 2422"/>
              <a:gd name="T5" fmla="*/ 2147483647 h 2499"/>
              <a:gd name="T6" fmla="*/ 2147483647 w 2422"/>
              <a:gd name="T7" fmla="*/ 2147483647 h 2499"/>
              <a:gd name="T8" fmla="*/ 2147483647 w 2422"/>
              <a:gd name="T9" fmla="*/ 2147483647 h 2499"/>
              <a:gd name="T10" fmla="*/ 2147483647 w 2422"/>
              <a:gd name="T11" fmla="*/ 2147483647 h 2499"/>
              <a:gd name="T12" fmla="*/ 2147483647 w 2422"/>
              <a:gd name="T13" fmla="*/ 2147483647 h 2499"/>
              <a:gd name="T14" fmla="*/ 2147483647 w 2422"/>
              <a:gd name="T15" fmla="*/ 2147483647 h 2499"/>
              <a:gd name="T16" fmla="*/ 2147483647 w 2422"/>
              <a:gd name="T17" fmla="*/ 2147483647 h 2499"/>
              <a:gd name="T18" fmla="*/ 2147483647 w 2422"/>
              <a:gd name="T19" fmla="*/ 2147483647 h 2499"/>
              <a:gd name="T20" fmla="*/ 2147483647 w 2422"/>
              <a:gd name="T21" fmla="*/ 2147483647 h 2499"/>
              <a:gd name="T22" fmla="*/ 2147483647 w 2422"/>
              <a:gd name="T23" fmla="*/ 2147483647 h 2499"/>
              <a:gd name="T24" fmla="*/ 2147483647 w 2422"/>
              <a:gd name="T25" fmla="*/ 2147483647 h 2499"/>
              <a:gd name="T26" fmla="*/ 2147483647 w 2422"/>
              <a:gd name="T27" fmla="*/ 2147483647 h 2499"/>
              <a:gd name="T28" fmla="*/ 2147483647 w 2422"/>
              <a:gd name="T29" fmla="*/ 2147483647 h 2499"/>
              <a:gd name="T30" fmla="*/ 2147483647 w 2422"/>
              <a:gd name="T31" fmla="*/ 2147483647 h 2499"/>
              <a:gd name="T32" fmla="*/ 2147483647 w 2422"/>
              <a:gd name="T33" fmla="*/ 2147483647 h 2499"/>
              <a:gd name="T34" fmla="*/ 2147483647 w 2422"/>
              <a:gd name="T35" fmla="*/ 2147483647 h 2499"/>
              <a:gd name="T36" fmla="*/ 2147483647 w 2422"/>
              <a:gd name="T37" fmla="*/ 2147483647 h 2499"/>
              <a:gd name="T38" fmla="*/ 2147483647 w 2422"/>
              <a:gd name="T39" fmla="*/ 2147483647 h 2499"/>
              <a:gd name="T40" fmla="*/ 2147483647 w 2422"/>
              <a:gd name="T41" fmla="*/ 2147483647 h 2499"/>
              <a:gd name="T42" fmla="*/ 2147483647 w 2422"/>
              <a:gd name="T43" fmla="*/ 2147483647 h 2499"/>
              <a:gd name="T44" fmla="*/ 2147483647 w 2422"/>
              <a:gd name="T45" fmla="*/ 0 h 2499"/>
              <a:gd name="T46" fmla="*/ 2147483647 w 2422"/>
              <a:gd name="T47" fmla="*/ 2147483647 h 2499"/>
              <a:gd name="T48" fmla="*/ 2147483647 w 2422"/>
              <a:gd name="T49" fmla="*/ 2147483647 h 2499"/>
              <a:gd name="T50" fmla="*/ 2147483647 w 2422"/>
              <a:gd name="T51" fmla="*/ 2147483647 h 2499"/>
              <a:gd name="T52" fmla="*/ 2147483647 w 2422"/>
              <a:gd name="T53" fmla="*/ 2147483647 h 2499"/>
              <a:gd name="T54" fmla="*/ 2147483647 w 2422"/>
              <a:gd name="T55" fmla="*/ 2147483647 h 2499"/>
              <a:gd name="T56" fmla="*/ 2147483647 w 2422"/>
              <a:gd name="T57" fmla="*/ 2147483647 h 2499"/>
              <a:gd name="T58" fmla="*/ 2147483647 w 2422"/>
              <a:gd name="T59" fmla="*/ 2147483647 h 2499"/>
              <a:gd name="T60" fmla="*/ 2147483647 w 2422"/>
              <a:gd name="T61" fmla="*/ 2147483647 h 2499"/>
              <a:gd name="T62" fmla="*/ 2147483647 w 2422"/>
              <a:gd name="T63" fmla="*/ 2147483647 h 2499"/>
              <a:gd name="T64" fmla="*/ 2147483647 w 2422"/>
              <a:gd name="T65" fmla="*/ 2147483647 h 2499"/>
              <a:gd name="T66" fmla="*/ 2147483647 w 2422"/>
              <a:gd name="T67" fmla="*/ 2147483647 h 2499"/>
              <a:gd name="T68" fmla="*/ 2147483647 w 2422"/>
              <a:gd name="T69" fmla="*/ 2147483647 h 2499"/>
              <a:gd name="T70" fmla="*/ 2147483647 w 2422"/>
              <a:gd name="T71" fmla="*/ 2147483647 h 2499"/>
              <a:gd name="T72" fmla="*/ 2147483647 w 2422"/>
              <a:gd name="T73" fmla="*/ 2147483647 h 2499"/>
              <a:gd name="T74" fmla="*/ 2147483647 w 2422"/>
              <a:gd name="T75" fmla="*/ 2147483647 h 2499"/>
              <a:gd name="T76" fmla="*/ 2147483647 w 2422"/>
              <a:gd name="T77" fmla="*/ 2147483647 h 2499"/>
              <a:gd name="T78" fmla="*/ 2147483647 w 2422"/>
              <a:gd name="T79" fmla="*/ 2147483647 h 2499"/>
              <a:gd name="T80" fmla="*/ 2147483647 w 2422"/>
              <a:gd name="T81" fmla="*/ 2147483647 h 2499"/>
              <a:gd name="T82" fmla="*/ 2147483647 w 2422"/>
              <a:gd name="T83" fmla="*/ 2147483647 h 2499"/>
              <a:gd name="T84" fmla="*/ 2147483647 w 2422"/>
              <a:gd name="T85" fmla="*/ 2147483647 h 2499"/>
              <a:gd name="T86" fmla="*/ 2147483647 w 2422"/>
              <a:gd name="T87" fmla="*/ 2147483647 h 249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22"/>
              <a:gd name="T133" fmla="*/ 0 h 2499"/>
              <a:gd name="T134" fmla="*/ 2422 w 2422"/>
              <a:gd name="T135" fmla="*/ 2499 h 249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22" h="2499">
                <a:moveTo>
                  <a:pt x="43" y="2495"/>
                </a:moveTo>
                <a:lnTo>
                  <a:pt x="43" y="2495"/>
                </a:lnTo>
                <a:lnTo>
                  <a:pt x="38" y="2433"/>
                </a:lnTo>
                <a:lnTo>
                  <a:pt x="35" y="2372"/>
                </a:lnTo>
                <a:lnTo>
                  <a:pt x="34" y="2311"/>
                </a:lnTo>
                <a:lnTo>
                  <a:pt x="35" y="2249"/>
                </a:lnTo>
                <a:lnTo>
                  <a:pt x="38" y="2189"/>
                </a:lnTo>
                <a:lnTo>
                  <a:pt x="43" y="2128"/>
                </a:lnTo>
                <a:lnTo>
                  <a:pt x="49" y="2069"/>
                </a:lnTo>
                <a:lnTo>
                  <a:pt x="57" y="2008"/>
                </a:lnTo>
                <a:lnTo>
                  <a:pt x="67" y="1949"/>
                </a:lnTo>
                <a:lnTo>
                  <a:pt x="79" y="1891"/>
                </a:lnTo>
                <a:lnTo>
                  <a:pt x="93" y="1832"/>
                </a:lnTo>
                <a:lnTo>
                  <a:pt x="108" y="1774"/>
                </a:lnTo>
                <a:lnTo>
                  <a:pt x="125" y="1716"/>
                </a:lnTo>
                <a:lnTo>
                  <a:pt x="143" y="1659"/>
                </a:lnTo>
                <a:lnTo>
                  <a:pt x="163" y="1603"/>
                </a:lnTo>
                <a:lnTo>
                  <a:pt x="186" y="1547"/>
                </a:lnTo>
                <a:lnTo>
                  <a:pt x="209" y="1491"/>
                </a:lnTo>
                <a:lnTo>
                  <a:pt x="233" y="1436"/>
                </a:lnTo>
                <a:lnTo>
                  <a:pt x="260" y="1381"/>
                </a:lnTo>
                <a:lnTo>
                  <a:pt x="287" y="1328"/>
                </a:lnTo>
                <a:lnTo>
                  <a:pt x="316" y="1275"/>
                </a:lnTo>
                <a:lnTo>
                  <a:pt x="346" y="1223"/>
                </a:lnTo>
                <a:lnTo>
                  <a:pt x="378" y="1172"/>
                </a:lnTo>
                <a:lnTo>
                  <a:pt x="410" y="1120"/>
                </a:lnTo>
                <a:lnTo>
                  <a:pt x="445" y="1071"/>
                </a:lnTo>
                <a:lnTo>
                  <a:pt x="480" y="1022"/>
                </a:lnTo>
                <a:lnTo>
                  <a:pt x="517" y="974"/>
                </a:lnTo>
                <a:lnTo>
                  <a:pt x="554" y="926"/>
                </a:lnTo>
                <a:lnTo>
                  <a:pt x="594" y="880"/>
                </a:lnTo>
                <a:lnTo>
                  <a:pt x="634" y="835"/>
                </a:lnTo>
                <a:lnTo>
                  <a:pt x="675" y="790"/>
                </a:lnTo>
                <a:lnTo>
                  <a:pt x="717" y="747"/>
                </a:lnTo>
                <a:lnTo>
                  <a:pt x="760" y="704"/>
                </a:lnTo>
                <a:lnTo>
                  <a:pt x="804" y="662"/>
                </a:lnTo>
                <a:lnTo>
                  <a:pt x="849" y="622"/>
                </a:lnTo>
                <a:lnTo>
                  <a:pt x="895" y="583"/>
                </a:lnTo>
                <a:lnTo>
                  <a:pt x="942" y="544"/>
                </a:lnTo>
                <a:lnTo>
                  <a:pt x="989" y="508"/>
                </a:lnTo>
                <a:lnTo>
                  <a:pt x="1038" y="472"/>
                </a:lnTo>
                <a:lnTo>
                  <a:pt x="1088" y="437"/>
                </a:lnTo>
                <a:lnTo>
                  <a:pt x="1138" y="404"/>
                </a:lnTo>
                <a:lnTo>
                  <a:pt x="1189" y="372"/>
                </a:lnTo>
                <a:lnTo>
                  <a:pt x="1240" y="341"/>
                </a:lnTo>
                <a:lnTo>
                  <a:pt x="1292" y="311"/>
                </a:lnTo>
                <a:lnTo>
                  <a:pt x="1345" y="284"/>
                </a:lnTo>
                <a:lnTo>
                  <a:pt x="1398" y="256"/>
                </a:lnTo>
                <a:lnTo>
                  <a:pt x="1451" y="231"/>
                </a:lnTo>
                <a:lnTo>
                  <a:pt x="1506" y="207"/>
                </a:lnTo>
                <a:lnTo>
                  <a:pt x="1561" y="184"/>
                </a:lnTo>
                <a:lnTo>
                  <a:pt x="1616" y="164"/>
                </a:lnTo>
                <a:lnTo>
                  <a:pt x="1671" y="144"/>
                </a:lnTo>
                <a:lnTo>
                  <a:pt x="1728" y="126"/>
                </a:lnTo>
                <a:lnTo>
                  <a:pt x="1784" y="110"/>
                </a:lnTo>
                <a:lnTo>
                  <a:pt x="1841" y="95"/>
                </a:lnTo>
                <a:lnTo>
                  <a:pt x="1898" y="81"/>
                </a:lnTo>
                <a:lnTo>
                  <a:pt x="1956" y="70"/>
                </a:lnTo>
                <a:lnTo>
                  <a:pt x="2013" y="60"/>
                </a:lnTo>
                <a:lnTo>
                  <a:pt x="2071" y="52"/>
                </a:lnTo>
                <a:lnTo>
                  <a:pt x="2129" y="45"/>
                </a:lnTo>
                <a:lnTo>
                  <a:pt x="2187" y="40"/>
                </a:lnTo>
                <a:lnTo>
                  <a:pt x="2245" y="37"/>
                </a:lnTo>
                <a:lnTo>
                  <a:pt x="2304" y="36"/>
                </a:lnTo>
                <a:lnTo>
                  <a:pt x="2362" y="36"/>
                </a:lnTo>
                <a:lnTo>
                  <a:pt x="2420" y="39"/>
                </a:lnTo>
                <a:lnTo>
                  <a:pt x="2422" y="4"/>
                </a:lnTo>
                <a:lnTo>
                  <a:pt x="2362" y="1"/>
                </a:lnTo>
                <a:lnTo>
                  <a:pt x="2304" y="0"/>
                </a:lnTo>
                <a:lnTo>
                  <a:pt x="2244" y="1"/>
                </a:lnTo>
                <a:lnTo>
                  <a:pt x="2185" y="5"/>
                </a:lnTo>
                <a:lnTo>
                  <a:pt x="2125" y="9"/>
                </a:lnTo>
                <a:lnTo>
                  <a:pt x="2067" y="16"/>
                </a:lnTo>
                <a:lnTo>
                  <a:pt x="2008" y="25"/>
                </a:lnTo>
                <a:lnTo>
                  <a:pt x="1949" y="36"/>
                </a:lnTo>
                <a:lnTo>
                  <a:pt x="1892" y="47"/>
                </a:lnTo>
                <a:lnTo>
                  <a:pt x="1833" y="61"/>
                </a:lnTo>
                <a:lnTo>
                  <a:pt x="1775" y="76"/>
                </a:lnTo>
                <a:lnTo>
                  <a:pt x="1718" y="93"/>
                </a:lnTo>
                <a:lnTo>
                  <a:pt x="1661" y="111"/>
                </a:lnTo>
                <a:lnTo>
                  <a:pt x="1605" y="131"/>
                </a:lnTo>
                <a:lnTo>
                  <a:pt x="1548" y="152"/>
                </a:lnTo>
                <a:lnTo>
                  <a:pt x="1493" y="175"/>
                </a:lnTo>
                <a:lnTo>
                  <a:pt x="1438" y="199"/>
                </a:lnTo>
                <a:lnTo>
                  <a:pt x="1383" y="224"/>
                </a:lnTo>
                <a:lnTo>
                  <a:pt x="1329" y="252"/>
                </a:lnTo>
                <a:lnTo>
                  <a:pt x="1276" y="280"/>
                </a:lnTo>
                <a:lnTo>
                  <a:pt x="1223" y="310"/>
                </a:lnTo>
                <a:lnTo>
                  <a:pt x="1171" y="342"/>
                </a:lnTo>
                <a:lnTo>
                  <a:pt x="1119" y="374"/>
                </a:lnTo>
                <a:lnTo>
                  <a:pt x="1069" y="408"/>
                </a:lnTo>
                <a:lnTo>
                  <a:pt x="1018" y="444"/>
                </a:lnTo>
                <a:lnTo>
                  <a:pt x="969" y="479"/>
                </a:lnTo>
                <a:lnTo>
                  <a:pt x="921" y="517"/>
                </a:lnTo>
                <a:lnTo>
                  <a:pt x="874" y="556"/>
                </a:lnTo>
                <a:lnTo>
                  <a:pt x="827" y="596"/>
                </a:lnTo>
                <a:lnTo>
                  <a:pt x="781" y="636"/>
                </a:lnTo>
                <a:lnTo>
                  <a:pt x="737" y="678"/>
                </a:lnTo>
                <a:lnTo>
                  <a:pt x="693" y="721"/>
                </a:lnTo>
                <a:lnTo>
                  <a:pt x="651" y="765"/>
                </a:lnTo>
                <a:lnTo>
                  <a:pt x="608" y="811"/>
                </a:lnTo>
                <a:lnTo>
                  <a:pt x="567" y="856"/>
                </a:lnTo>
                <a:lnTo>
                  <a:pt x="529" y="903"/>
                </a:lnTo>
                <a:lnTo>
                  <a:pt x="490" y="951"/>
                </a:lnTo>
                <a:lnTo>
                  <a:pt x="453" y="1000"/>
                </a:lnTo>
                <a:lnTo>
                  <a:pt x="417" y="1051"/>
                </a:lnTo>
                <a:lnTo>
                  <a:pt x="383" y="1101"/>
                </a:lnTo>
                <a:lnTo>
                  <a:pt x="349" y="1152"/>
                </a:lnTo>
                <a:lnTo>
                  <a:pt x="317" y="1204"/>
                </a:lnTo>
                <a:lnTo>
                  <a:pt x="286" y="1257"/>
                </a:lnTo>
                <a:lnTo>
                  <a:pt x="257" y="1311"/>
                </a:lnTo>
                <a:lnTo>
                  <a:pt x="229" y="1365"/>
                </a:lnTo>
                <a:lnTo>
                  <a:pt x="202" y="1421"/>
                </a:lnTo>
                <a:lnTo>
                  <a:pt x="178" y="1476"/>
                </a:lnTo>
                <a:lnTo>
                  <a:pt x="153" y="1533"/>
                </a:lnTo>
                <a:lnTo>
                  <a:pt x="132" y="1590"/>
                </a:lnTo>
                <a:lnTo>
                  <a:pt x="111" y="1647"/>
                </a:lnTo>
                <a:lnTo>
                  <a:pt x="93" y="1705"/>
                </a:lnTo>
                <a:lnTo>
                  <a:pt x="76" y="1764"/>
                </a:lnTo>
                <a:lnTo>
                  <a:pt x="60" y="1823"/>
                </a:lnTo>
                <a:lnTo>
                  <a:pt x="46" y="1883"/>
                </a:lnTo>
                <a:lnTo>
                  <a:pt x="34" y="1943"/>
                </a:lnTo>
                <a:lnTo>
                  <a:pt x="24" y="2004"/>
                </a:lnTo>
                <a:lnTo>
                  <a:pt x="15" y="2064"/>
                </a:lnTo>
                <a:lnTo>
                  <a:pt x="8" y="2125"/>
                </a:lnTo>
                <a:lnTo>
                  <a:pt x="4" y="2187"/>
                </a:lnTo>
                <a:lnTo>
                  <a:pt x="1" y="2248"/>
                </a:lnTo>
                <a:lnTo>
                  <a:pt x="0" y="2311"/>
                </a:lnTo>
                <a:lnTo>
                  <a:pt x="1" y="2373"/>
                </a:lnTo>
                <a:lnTo>
                  <a:pt x="4" y="2436"/>
                </a:lnTo>
                <a:lnTo>
                  <a:pt x="8" y="2499"/>
                </a:lnTo>
                <a:lnTo>
                  <a:pt x="43" y="24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7562850" y="3660775"/>
            <a:ext cx="193675" cy="204788"/>
          </a:xfrm>
          <a:custGeom>
            <a:avLst/>
            <a:gdLst>
              <a:gd name="T0" fmla="*/ 2147483647 w 1370"/>
              <a:gd name="T1" fmla="*/ 2147483647 h 1543"/>
              <a:gd name="T2" fmla="*/ 2147483647 w 1370"/>
              <a:gd name="T3" fmla="*/ 2147483647 h 1543"/>
              <a:gd name="T4" fmla="*/ 2147483647 w 1370"/>
              <a:gd name="T5" fmla="*/ 2147483647 h 1543"/>
              <a:gd name="T6" fmla="*/ 2147483647 w 1370"/>
              <a:gd name="T7" fmla="*/ 2147483647 h 1543"/>
              <a:gd name="T8" fmla="*/ 2147483647 w 1370"/>
              <a:gd name="T9" fmla="*/ 2147483647 h 1543"/>
              <a:gd name="T10" fmla="*/ 2147483647 w 1370"/>
              <a:gd name="T11" fmla="*/ 2147483647 h 1543"/>
              <a:gd name="T12" fmla="*/ 2147483647 w 1370"/>
              <a:gd name="T13" fmla="*/ 2147483647 h 1543"/>
              <a:gd name="T14" fmla="*/ 2147483647 w 1370"/>
              <a:gd name="T15" fmla="*/ 2147483647 h 1543"/>
              <a:gd name="T16" fmla="*/ 2147483647 w 1370"/>
              <a:gd name="T17" fmla="*/ 2147483647 h 1543"/>
              <a:gd name="T18" fmla="*/ 2147483647 w 1370"/>
              <a:gd name="T19" fmla="*/ 2147483647 h 1543"/>
              <a:gd name="T20" fmla="*/ 2147483647 w 1370"/>
              <a:gd name="T21" fmla="*/ 2147483647 h 1543"/>
              <a:gd name="T22" fmla="*/ 2147483647 w 1370"/>
              <a:gd name="T23" fmla="*/ 2147483647 h 1543"/>
              <a:gd name="T24" fmla="*/ 2147483647 w 1370"/>
              <a:gd name="T25" fmla="*/ 2147483647 h 1543"/>
              <a:gd name="T26" fmla="*/ 2147483647 w 1370"/>
              <a:gd name="T27" fmla="*/ 2147483647 h 1543"/>
              <a:gd name="T28" fmla="*/ 2147483647 w 1370"/>
              <a:gd name="T29" fmla="*/ 2147483647 h 1543"/>
              <a:gd name="T30" fmla="*/ 2147483647 w 1370"/>
              <a:gd name="T31" fmla="*/ 2147483647 h 1543"/>
              <a:gd name="T32" fmla="*/ 2147483647 w 1370"/>
              <a:gd name="T33" fmla="*/ 2147483647 h 1543"/>
              <a:gd name="T34" fmla="*/ 2147483647 w 1370"/>
              <a:gd name="T35" fmla="*/ 2147483647 h 1543"/>
              <a:gd name="T36" fmla="*/ 2147483647 w 1370"/>
              <a:gd name="T37" fmla="*/ 2147483647 h 1543"/>
              <a:gd name="T38" fmla="*/ 2147483647 w 1370"/>
              <a:gd name="T39" fmla="*/ 2147483647 h 1543"/>
              <a:gd name="T40" fmla="*/ 2147483647 w 1370"/>
              <a:gd name="T41" fmla="*/ 2147483647 h 1543"/>
              <a:gd name="T42" fmla="*/ 2147483647 w 1370"/>
              <a:gd name="T43" fmla="*/ 0 h 1543"/>
              <a:gd name="T44" fmla="*/ 2147483647 w 1370"/>
              <a:gd name="T45" fmla="*/ 2147483647 h 1543"/>
              <a:gd name="T46" fmla="*/ 2147483647 w 1370"/>
              <a:gd name="T47" fmla="*/ 2147483647 h 1543"/>
              <a:gd name="T48" fmla="*/ 2147483647 w 1370"/>
              <a:gd name="T49" fmla="*/ 2147483647 h 1543"/>
              <a:gd name="T50" fmla="*/ 2147483647 w 1370"/>
              <a:gd name="T51" fmla="*/ 2147483647 h 1543"/>
              <a:gd name="T52" fmla="*/ 2147483647 w 1370"/>
              <a:gd name="T53" fmla="*/ 2147483647 h 1543"/>
              <a:gd name="T54" fmla="*/ 2147483647 w 1370"/>
              <a:gd name="T55" fmla="*/ 2147483647 h 1543"/>
              <a:gd name="T56" fmla="*/ 2147483647 w 1370"/>
              <a:gd name="T57" fmla="*/ 2147483647 h 1543"/>
              <a:gd name="T58" fmla="*/ 2147483647 w 1370"/>
              <a:gd name="T59" fmla="*/ 2147483647 h 1543"/>
              <a:gd name="T60" fmla="*/ 2147483647 w 1370"/>
              <a:gd name="T61" fmla="*/ 2147483647 h 1543"/>
              <a:gd name="T62" fmla="*/ 2147483647 w 1370"/>
              <a:gd name="T63" fmla="*/ 2147483647 h 1543"/>
              <a:gd name="T64" fmla="*/ 2147483647 w 1370"/>
              <a:gd name="T65" fmla="*/ 2147483647 h 1543"/>
              <a:gd name="T66" fmla="*/ 2147483647 w 1370"/>
              <a:gd name="T67" fmla="*/ 2147483647 h 1543"/>
              <a:gd name="T68" fmla="*/ 2147483647 w 1370"/>
              <a:gd name="T69" fmla="*/ 2147483647 h 1543"/>
              <a:gd name="T70" fmla="*/ 2147483647 w 1370"/>
              <a:gd name="T71" fmla="*/ 2147483647 h 1543"/>
              <a:gd name="T72" fmla="*/ 2147483647 w 1370"/>
              <a:gd name="T73" fmla="*/ 2147483647 h 1543"/>
              <a:gd name="T74" fmla="*/ 2147483647 w 1370"/>
              <a:gd name="T75" fmla="*/ 2147483647 h 1543"/>
              <a:gd name="T76" fmla="*/ 2147483647 w 1370"/>
              <a:gd name="T77" fmla="*/ 2147483647 h 1543"/>
              <a:gd name="T78" fmla="*/ 2147483647 w 1370"/>
              <a:gd name="T79" fmla="*/ 2147483647 h 1543"/>
              <a:gd name="T80" fmla="*/ 2147483647 w 1370"/>
              <a:gd name="T81" fmla="*/ 2147483647 h 1543"/>
              <a:gd name="T82" fmla="*/ 2147483647 w 1370"/>
              <a:gd name="T83" fmla="*/ 2147483647 h 1543"/>
              <a:gd name="T84" fmla="*/ 2147483647 w 1370"/>
              <a:gd name="T85" fmla="*/ 2147483647 h 1543"/>
              <a:gd name="T86" fmla="*/ 2147483647 w 1370"/>
              <a:gd name="T87" fmla="*/ 2147483647 h 1543"/>
              <a:gd name="T88" fmla="*/ 2147483647 w 1370"/>
              <a:gd name="T89" fmla="*/ 2147483647 h 154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70"/>
              <a:gd name="T136" fmla="*/ 0 h 1543"/>
              <a:gd name="T137" fmla="*/ 1370 w 1370"/>
              <a:gd name="T138" fmla="*/ 1543 h 154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70" h="1543">
                <a:moveTo>
                  <a:pt x="1346" y="1427"/>
                </a:moveTo>
                <a:lnTo>
                  <a:pt x="1348" y="1425"/>
                </a:lnTo>
                <a:lnTo>
                  <a:pt x="1332" y="1438"/>
                </a:lnTo>
                <a:lnTo>
                  <a:pt x="1316" y="1449"/>
                </a:lnTo>
                <a:lnTo>
                  <a:pt x="1299" y="1460"/>
                </a:lnTo>
                <a:lnTo>
                  <a:pt x="1281" y="1469"/>
                </a:lnTo>
                <a:lnTo>
                  <a:pt x="1264" y="1477"/>
                </a:lnTo>
                <a:lnTo>
                  <a:pt x="1245" y="1484"/>
                </a:lnTo>
                <a:lnTo>
                  <a:pt x="1225" y="1491"/>
                </a:lnTo>
                <a:lnTo>
                  <a:pt x="1205" y="1496"/>
                </a:lnTo>
                <a:lnTo>
                  <a:pt x="1184" y="1500"/>
                </a:lnTo>
                <a:lnTo>
                  <a:pt x="1163" y="1503"/>
                </a:lnTo>
                <a:lnTo>
                  <a:pt x="1142" y="1507"/>
                </a:lnTo>
                <a:lnTo>
                  <a:pt x="1120" y="1508"/>
                </a:lnTo>
                <a:lnTo>
                  <a:pt x="1096" y="1508"/>
                </a:lnTo>
                <a:lnTo>
                  <a:pt x="1073" y="1508"/>
                </a:lnTo>
                <a:lnTo>
                  <a:pt x="1050" y="1505"/>
                </a:lnTo>
                <a:lnTo>
                  <a:pt x="1027" y="1503"/>
                </a:lnTo>
                <a:lnTo>
                  <a:pt x="1002" y="1500"/>
                </a:lnTo>
                <a:lnTo>
                  <a:pt x="978" y="1494"/>
                </a:lnTo>
                <a:lnTo>
                  <a:pt x="953" y="1488"/>
                </a:lnTo>
                <a:lnTo>
                  <a:pt x="928" y="1481"/>
                </a:lnTo>
                <a:lnTo>
                  <a:pt x="903" y="1473"/>
                </a:lnTo>
                <a:lnTo>
                  <a:pt x="877" y="1464"/>
                </a:lnTo>
                <a:lnTo>
                  <a:pt x="852" y="1454"/>
                </a:lnTo>
                <a:lnTo>
                  <a:pt x="826" y="1443"/>
                </a:lnTo>
                <a:lnTo>
                  <a:pt x="801" y="1430"/>
                </a:lnTo>
                <a:lnTo>
                  <a:pt x="774" y="1416"/>
                </a:lnTo>
                <a:lnTo>
                  <a:pt x="749" y="1401"/>
                </a:lnTo>
                <a:lnTo>
                  <a:pt x="723" y="1385"/>
                </a:lnTo>
                <a:lnTo>
                  <a:pt x="697" y="1369"/>
                </a:lnTo>
                <a:lnTo>
                  <a:pt x="671" y="1351"/>
                </a:lnTo>
                <a:lnTo>
                  <a:pt x="646" y="1332"/>
                </a:lnTo>
                <a:lnTo>
                  <a:pt x="620" y="1311"/>
                </a:lnTo>
                <a:lnTo>
                  <a:pt x="594" y="1289"/>
                </a:lnTo>
                <a:lnTo>
                  <a:pt x="569" y="1267"/>
                </a:lnTo>
                <a:lnTo>
                  <a:pt x="544" y="1243"/>
                </a:lnTo>
                <a:lnTo>
                  <a:pt x="519" y="1217"/>
                </a:lnTo>
                <a:lnTo>
                  <a:pt x="494" y="1191"/>
                </a:lnTo>
                <a:lnTo>
                  <a:pt x="470" y="1163"/>
                </a:lnTo>
                <a:lnTo>
                  <a:pt x="447" y="1134"/>
                </a:lnTo>
                <a:lnTo>
                  <a:pt x="422" y="1104"/>
                </a:lnTo>
                <a:lnTo>
                  <a:pt x="399" y="1073"/>
                </a:lnTo>
                <a:lnTo>
                  <a:pt x="376" y="1040"/>
                </a:lnTo>
                <a:lnTo>
                  <a:pt x="354" y="1007"/>
                </a:lnTo>
                <a:lnTo>
                  <a:pt x="331" y="972"/>
                </a:lnTo>
                <a:lnTo>
                  <a:pt x="310" y="935"/>
                </a:lnTo>
                <a:lnTo>
                  <a:pt x="289" y="897"/>
                </a:lnTo>
                <a:lnTo>
                  <a:pt x="268" y="860"/>
                </a:lnTo>
                <a:lnTo>
                  <a:pt x="248" y="820"/>
                </a:lnTo>
                <a:lnTo>
                  <a:pt x="230" y="777"/>
                </a:lnTo>
                <a:lnTo>
                  <a:pt x="211" y="735"/>
                </a:lnTo>
                <a:lnTo>
                  <a:pt x="193" y="692"/>
                </a:lnTo>
                <a:lnTo>
                  <a:pt x="176" y="646"/>
                </a:lnTo>
                <a:lnTo>
                  <a:pt x="160" y="599"/>
                </a:lnTo>
                <a:lnTo>
                  <a:pt x="143" y="552"/>
                </a:lnTo>
                <a:lnTo>
                  <a:pt x="129" y="503"/>
                </a:lnTo>
                <a:lnTo>
                  <a:pt x="114" y="453"/>
                </a:lnTo>
                <a:lnTo>
                  <a:pt x="101" y="400"/>
                </a:lnTo>
                <a:lnTo>
                  <a:pt x="89" y="348"/>
                </a:lnTo>
                <a:lnTo>
                  <a:pt x="78" y="293"/>
                </a:lnTo>
                <a:lnTo>
                  <a:pt x="67" y="237"/>
                </a:lnTo>
                <a:lnTo>
                  <a:pt x="57" y="180"/>
                </a:lnTo>
                <a:lnTo>
                  <a:pt x="49" y="121"/>
                </a:lnTo>
                <a:lnTo>
                  <a:pt x="41" y="62"/>
                </a:lnTo>
                <a:lnTo>
                  <a:pt x="35" y="0"/>
                </a:lnTo>
                <a:lnTo>
                  <a:pt x="0" y="4"/>
                </a:lnTo>
                <a:lnTo>
                  <a:pt x="7" y="65"/>
                </a:lnTo>
                <a:lnTo>
                  <a:pt x="15" y="126"/>
                </a:lnTo>
                <a:lnTo>
                  <a:pt x="24" y="185"/>
                </a:lnTo>
                <a:lnTo>
                  <a:pt x="34" y="244"/>
                </a:lnTo>
                <a:lnTo>
                  <a:pt x="45" y="300"/>
                </a:lnTo>
                <a:lnTo>
                  <a:pt x="56" y="356"/>
                </a:lnTo>
                <a:lnTo>
                  <a:pt x="68" y="409"/>
                </a:lnTo>
                <a:lnTo>
                  <a:pt x="82" y="462"/>
                </a:lnTo>
                <a:lnTo>
                  <a:pt x="96" y="513"/>
                </a:lnTo>
                <a:lnTo>
                  <a:pt x="111" y="562"/>
                </a:lnTo>
                <a:lnTo>
                  <a:pt x="128" y="612"/>
                </a:lnTo>
                <a:lnTo>
                  <a:pt x="144" y="659"/>
                </a:lnTo>
                <a:lnTo>
                  <a:pt x="162" y="704"/>
                </a:lnTo>
                <a:lnTo>
                  <a:pt x="180" y="749"/>
                </a:lnTo>
                <a:lnTo>
                  <a:pt x="199" y="792"/>
                </a:lnTo>
                <a:lnTo>
                  <a:pt x="218" y="835"/>
                </a:lnTo>
                <a:lnTo>
                  <a:pt x="238" y="876"/>
                </a:lnTo>
                <a:lnTo>
                  <a:pt x="259" y="916"/>
                </a:lnTo>
                <a:lnTo>
                  <a:pt x="280" y="953"/>
                </a:lnTo>
                <a:lnTo>
                  <a:pt x="303" y="990"/>
                </a:lnTo>
                <a:lnTo>
                  <a:pt x="326" y="1027"/>
                </a:lnTo>
                <a:lnTo>
                  <a:pt x="348" y="1061"/>
                </a:lnTo>
                <a:lnTo>
                  <a:pt x="371" y="1094"/>
                </a:lnTo>
                <a:lnTo>
                  <a:pt x="396" y="1126"/>
                </a:lnTo>
                <a:lnTo>
                  <a:pt x="420" y="1157"/>
                </a:lnTo>
                <a:lnTo>
                  <a:pt x="444" y="1187"/>
                </a:lnTo>
                <a:lnTo>
                  <a:pt x="470" y="1215"/>
                </a:lnTo>
                <a:lnTo>
                  <a:pt x="495" y="1241"/>
                </a:lnTo>
                <a:lnTo>
                  <a:pt x="521" y="1268"/>
                </a:lnTo>
                <a:lnTo>
                  <a:pt x="546" y="1293"/>
                </a:lnTo>
                <a:lnTo>
                  <a:pt x="573" y="1316"/>
                </a:lnTo>
                <a:lnTo>
                  <a:pt x="598" y="1339"/>
                </a:lnTo>
                <a:lnTo>
                  <a:pt x="625" y="1359"/>
                </a:lnTo>
                <a:lnTo>
                  <a:pt x="651" y="1380"/>
                </a:lnTo>
                <a:lnTo>
                  <a:pt x="678" y="1398"/>
                </a:lnTo>
                <a:lnTo>
                  <a:pt x="705" y="1416"/>
                </a:lnTo>
                <a:lnTo>
                  <a:pt x="732" y="1432"/>
                </a:lnTo>
                <a:lnTo>
                  <a:pt x="759" y="1447"/>
                </a:lnTo>
                <a:lnTo>
                  <a:pt x="785" y="1462"/>
                </a:lnTo>
                <a:lnTo>
                  <a:pt x="812" y="1475"/>
                </a:lnTo>
                <a:lnTo>
                  <a:pt x="839" y="1486"/>
                </a:lnTo>
                <a:lnTo>
                  <a:pt x="866" y="1497"/>
                </a:lnTo>
                <a:lnTo>
                  <a:pt x="892" y="1507"/>
                </a:lnTo>
                <a:lnTo>
                  <a:pt x="918" y="1516"/>
                </a:lnTo>
                <a:lnTo>
                  <a:pt x="945" y="1523"/>
                </a:lnTo>
                <a:lnTo>
                  <a:pt x="970" y="1528"/>
                </a:lnTo>
                <a:lnTo>
                  <a:pt x="997" y="1534"/>
                </a:lnTo>
                <a:lnTo>
                  <a:pt x="1022" y="1537"/>
                </a:lnTo>
                <a:lnTo>
                  <a:pt x="1047" y="1541"/>
                </a:lnTo>
                <a:lnTo>
                  <a:pt x="1072" y="1542"/>
                </a:lnTo>
                <a:lnTo>
                  <a:pt x="1096" y="1543"/>
                </a:lnTo>
                <a:lnTo>
                  <a:pt x="1121" y="1543"/>
                </a:lnTo>
                <a:lnTo>
                  <a:pt x="1144" y="1541"/>
                </a:lnTo>
                <a:lnTo>
                  <a:pt x="1167" y="1539"/>
                </a:lnTo>
                <a:lnTo>
                  <a:pt x="1191" y="1535"/>
                </a:lnTo>
                <a:lnTo>
                  <a:pt x="1213" y="1531"/>
                </a:lnTo>
                <a:lnTo>
                  <a:pt x="1234" y="1524"/>
                </a:lnTo>
                <a:lnTo>
                  <a:pt x="1256" y="1517"/>
                </a:lnTo>
                <a:lnTo>
                  <a:pt x="1276" y="1509"/>
                </a:lnTo>
                <a:lnTo>
                  <a:pt x="1296" y="1500"/>
                </a:lnTo>
                <a:lnTo>
                  <a:pt x="1316" y="1491"/>
                </a:lnTo>
                <a:lnTo>
                  <a:pt x="1333" y="1479"/>
                </a:lnTo>
                <a:lnTo>
                  <a:pt x="1351" y="1467"/>
                </a:lnTo>
                <a:lnTo>
                  <a:pt x="1369" y="1453"/>
                </a:lnTo>
                <a:lnTo>
                  <a:pt x="1370" y="1452"/>
                </a:lnTo>
                <a:lnTo>
                  <a:pt x="1369" y="1453"/>
                </a:lnTo>
                <a:lnTo>
                  <a:pt x="1370" y="1452"/>
                </a:lnTo>
                <a:lnTo>
                  <a:pt x="1346" y="1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1" name="Freeform 28"/>
          <p:cNvSpPr>
            <a:spLocks/>
          </p:cNvSpPr>
          <p:nvPr/>
        </p:nvSpPr>
        <p:spPr bwMode="auto">
          <a:xfrm>
            <a:off x="7753350" y="3562350"/>
            <a:ext cx="74613" cy="290513"/>
          </a:xfrm>
          <a:custGeom>
            <a:avLst/>
            <a:gdLst>
              <a:gd name="T0" fmla="*/ 2147483647 w 520"/>
              <a:gd name="T1" fmla="*/ 0 h 2191"/>
              <a:gd name="T2" fmla="*/ 2147483647 w 520"/>
              <a:gd name="T3" fmla="*/ 2147483647 h 2191"/>
              <a:gd name="T4" fmla="*/ 2147483647 w 520"/>
              <a:gd name="T5" fmla="*/ 2147483647 h 2191"/>
              <a:gd name="T6" fmla="*/ 2147483647 w 520"/>
              <a:gd name="T7" fmla="*/ 2147483647 h 2191"/>
              <a:gd name="T8" fmla="*/ 2147483647 w 520"/>
              <a:gd name="T9" fmla="*/ 2147483647 h 2191"/>
              <a:gd name="T10" fmla="*/ 2147483647 w 520"/>
              <a:gd name="T11" fmla="*/ 2147483647 h 2191"/>
              <a:gd name="T12" fmla="*/ 2147483647 w 520"/>
              <a:gd name="T13" fmla="*/ 2147483647 h 2191"/>
              <a:gd name="T14" fmla="*/ 2147483647 w 520"/>
              <a:gd name="T15" fmla="*/ 2147483647 h 2191"/>
              <a:gd name="T16" fmla="*/ 2147483647 w 520"/>
              <a:gd name="T17" fmla="*/ 2147483647 h 2191"/>
              <a:gd name="T18" fmla="*/ 2147483647 w 520"/>
              <a:gd name="T19" fmla="*/ 2147483647 h 2191"/>
              <a:gd name="T20" fmla="*/ 2147483647 w 520"/>
              <a:gd name="T21" fmla="*/ 2147483647 h 2191"/>
              <a:gd name="T22" fmla="*/ 2147483647 w 520"/>
              <a:gd name="T23" fmla="*/ 2147483647 h 2191"/>
              <a:gd name="T24" fmla="*/ 2147483647 w 520"/>
              <a:gd name="T25" fmla="*/ 2147483647 h 2191"/>
              <a:gd name="T26" fmla="*/ 2147483647 w 520"/>
              <a:gd name="T27" fmla="*/ 2147483647 h 2191"/>
              <a:gd name="T28" fmla="*/ 2147483647 w 520"/>
              <a:gd name="T29" fmla="*/ 2147483647 h 2191"/>
              <a:gd name="T30" fmla="*/ 2147483647 w 520"/>
              <a:gd name="T31" fmla="*/ 2147483647 h 2191"/>
              <a:gd name="T32" fmla="*/ 2147483647 w 520"/>
              <a:gd name="T33" fmla="*/ 2147483647 h 2191"/>
              <a:gd name="T34" fmla="*/ 2147483647 w 520"/>
              <a:gd name="T35" fmla="*/ 2147483647 h 2191"/>
              <a:gd name="T36" fmla="*/ 2147483647 w 520"/>
              <a:gd name="T37" fmla="*/ 2147483647 h 2191"/>
              <a:gd name="T38" fmla="*/ 2147483647 w 520"/>
              <a:gd name="T39" fmla="*/ 2147483647 h 2191"/>
              <a:gd name="T40" fmla="*/ 2147483647 w 520"/>
              <a:gd name="T41" fmla="*/ 2147483647 h 2191"/>
              <a:gd name="T42" fmla="*/ 2147483647 w 520"/>
              <a:gd name="T43" fmla="*/ 2147483647 h 2191"/>
              <a:gd name="T44" fmla="*/ 2147483647 w 520"/>
              <a:gd name="T45" fmla="*/ 2147483647 h 2191"/>
              <a:gd name="T46" fmla="*/ 2147483647 w 520"/>
              <a:gd name="T47" fmla="*/ 2147483647 h 2191"/>
              <a:gd name="T48" fmla="*/ 2147483647 w 520"/>
              <a:gd name="T49" fmla="*/ 2147483647 h 2191"/>
              <a:gd name="T50" fmla="*/ 2147483647 w 520"/>
              <a:gd name="T51" fmla="*/ 2147483647 h 2191"/>
              <a:gd name="T52" fmla="*/ 0 w 520"/>
              <a:gd name="T53" fmla="*/ 2147483647 h 2191"/>
              <a:gd name="T54" fmla="*/ 2147483647 w 520"/>
              <a:gd name="T55" fmla="*/ 2147483647 h 2191"/>
              <a:gd name="T56" fmla="*/ 2147483647 w 520"/>
              <a:gd name="T57" fmla="*/ 2147483647 h 2191"/>
              <a:gd name="T58" fmla="*/ 2147483647 w 520"/>
              <a:gd name="T59" fmla="*/ 2147483647 h 2191"/>
              <a:gd name="T60" fmla="*/ 2147483647 w 520"/>
              <a:gd name="T61" fmla="*/ 2147483647 h 2191"/>
              <a:gd name="T62" fmla="*/ 2147483647 w 520"/>
              <a:gd name="T63" fmla="*/ 2147483647 h 2191"/>
              <a:gd name="T64" fmla="*/ 2147483647 w 520"/>
              <a:gd name="T65" fmla="*/ 2147483647 h 2191"/>
              <a:gd name="T66" fmla="*/ 2147483647 w 520"/>
              <a:gd name="T67" fmla="*/ 2147483647 h 2191"/>
              <a:gd name="T68" fmla="*/ 2147483647 w 520"/>
              <a:gd name="T69" fmla="*/ 2147483647 h 2191"/>
              <a:gd name="T70" fmla="*/ 2147483647 w 520"/>
              <a:gd name="T71" fmla="*/ 2147483647 h 2191"/>
              <a:gd name="T72" fmla="*/ 2147483647 w 520"/>
              <a:gd name="T73" fmla="*/ 2147483647 h 2191"/>
              <a:gd name="T74" fmla="*/ 2147483647 w 520"/>
              <a:gd name="T75" fmla="*/ 2147483647 h 2191"/>
              <a:gd name="T76" fmla="*/ 2147483647 w 520"/>
              <a:gd name="T77" fmla="*/ 2147483647 h 2191"/>
              <a:gd name="T78" fmla="*/ 2147483647 w 520"/>
              <a:gd name="T79" fmla="*/ 2147483647 h 2191"/>
              <a:gd name="T80" fmla="*/ 2147483647 w 520"/>
              <a:gd name="T81" fmla="*/ 2147483647 h 2191"/>
              <a:gd name="T82" fmla="*/ 2147483647 w 520"/>
              <a:gd name="T83" fmla="*/ 2147483647 h 2191"/>
              <a:gd name="T84" fmla="*/ 2147483647 w 520"/>
              <a:gd name="T85" fmla="*/ 2147483647 h 2191"/>
              <a:gd name="T86" fmla="*/ 2147483647 w 520"/>
              <a:gd name="T87" fmla="*/ 2147483647 h 2191"/>
              <a:gd name="T88" fmla="*/ 2147483647 w 520"/>
              <a:gd name="T89" fmla="*/ 2147483647 h 2191"/>
              <a:gd name="T90" fmla="*/ 2147483647 w 520"/>
              <a:gd name="T91" fmla="*/ 2147483647 h 2191"/>
              <a:gd name="T92" fmla="*/ 2147483647 w 520"/>
              <a:gd name="T93" fmla="*/ 2147483647 h 2191"/>
              <a:gd name="T94" fmla="*/ 2147483647 w 520"/>
              <a:gd name="T95" fmla="*/ 2147483647 h 2191"/>
              <a:gd name="T96" fmla="*/ 2147483647 w 520"/>
              <a:gd name="T97" fmla="*/ 2147483647 h 2191"/>
              <a:gd name="T98" fmla="*/ 2147483647 w 520"/>
              <a:gd name="T99" fmla="*/ 2147483647 h 2191"/>
              <a:gd name="T100" fmla="*/ 2147483647 w 520"/>
              <a:gd name="T101" fmla="*/ 2147483647 h 2191"/>
              <a:gd name="T102" fmla="*/ 2147483647 w 520"/>
              <a:gd name="T103" fmla="*/ 2147483647 h 2191"/>
              <a:gd name="T104" fmla="*/ 2147483647 w 520"/>
              <a:gd name="T105" fmla="*/ 2147483647 h 2191"/>
              <a:gd name="T106" fmla="*/ 2147483647 w 520"/>
              <a:gd name="T107" fmla="*/ 2147483647 h 21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0"/>
              <a:gd name="T163" fmla="*/ 0 h 2191"/>
              <a:gd name="T164" fmla="*/ 520 w 520"/>
              <a:gd name="T165" fmla="*/ 2191 h 21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0" h="2191">
                <a:moveTo>
                  <a:pt x="500" y="0"/>
                </a:moveTo>
                <a:lnTo>
                  <a:pt x="500" y="0"/>
                </a:lnTo>
                <a:lnTo>
                  <a:pt x="472" y="21"/>
                </a:lnTo>
                <a:lnTo>
                  <a:pt x="446" y="44"/>
                </a:lnTo>
                <a:lnTo>
                  <a:pt x="420" y="68"/>
                </a:lnTo>
                <a:lnTo>
                  <a:pt x="397" y="95"/>
                </a:lnTo>
                <a:lnTo>
                  <a:pt x="376" y="121"/>
                </a:lnTo>
                <a:lnTo>
                  <a:pt x="356" y="148"/>
                </a:lnTo>
                <a:lnTo>
                  <a:pt x="337" y="177"/>
                </a:lnTo>
                <a:lnTo>
                  <a:pt x="321" y="205"/>
                </a:lnTo>
                <a:lnTo>
                  <a:pt x="305" y="236"/>
                </a:lnTo>
                <a:lnTo>
                  <a:pt x="291" y="267"/>
                </a:lnTo>
                <a:lnTo>
                  <a:pt x="277" y="299"/>
                </a:lnTo>
                <a:lnTo>
                  <a:pt x="265" y="331"/>
                </a:lnTo>
                <a:lnTo>
                  <a:pt x="254" y="364"/>
                </a:lnTo>
                <a:lnTo>
                  <a:pt x="245" y="399"/>
                </a:lnTo>
                <a:lnTo>
                  <a:pt x="237" y="433"/>
                </a:lnTo>
                <a:lnTo>
                  <a:pt x="229" y="468"/>
                </a:lnTo>
                <a:lnTo>
                  <a:pt x="222" y="504"/>
                </a:lnTo>
                <a:lnTo>
                  <a:pt x="217" y="540"/>
                </a:lnTo>
                <a:lnTo>
                  <a:pt x="211" y="577"/>
                </a:lnTo>
                <a:lnTo>
                  <a:pt x="208" y="615"/>
                </a:lnTo>
                <a:lnTo>
                  <a:pt x="204" y="652"/>
                </a:lnTo>
                <a:lnTo>
                  <a:pt x="201" y="690"/>
                </a:lnTo>
                <a:lnTo>
                  <a:pt x="199" y="729"/>
                </a:lnTo>
                <a:lnTo>
                  <a:pt x="198" y="768"/>
                </a:lnTo>
                <a:lnTo>
                  <a:pt x="196" y="845"/>
                </a:lnTo>
                <a:lnTo>
                  <a:pt x="196" y="924"/>
                </a:lnTo>
                <a:lnTo>
                  <a:pt x="197" y="1004"/>
                </a:lnTo>
                <a:lnTo>
                  <a:pt x="199" y="1084"/>
                </a:lnTo>
                <a:lnTo>
                  <a:pt x="203" y="1243"/>
                </a:lnTo>
                <a:lnTo>
                  <a:pt x="206" y="1401"/>
                </a:lnTo>
                <a:lnTo>
                  <a:pt x="204" y="1478"/>
                </a:lnTo>
                <a:lnTo>
                  <a:pt x="202" y="1554"/>
                </a:lnTo>
                <a:lnTo>
                  <a:pt x="200" y="1591"/>
                </a:lnTo>
                <a:lnTo>
                  <a:pt x="198" y="1627"/>
                </a:lnTo>
                <a:lnTo>
                  <a:pt x="196" y="1664"/>
                </a:lnTo>
                <a:lnTo>
                  <a:pt x="191" y="1699"/>
                </a:lnTo>
                <a:lnTo>
                  <a:pt x="187" y="1735"/>
                </a:lnTo>
                <a:lnTo>
                  <a:pt x="181" y="1769"/>
                </a:lnTo>
                <a:lnTo>
                  <a:pt x="176" y="1802"/>
                </a:lnTo>
                <a:lnTo>
                  <a:pt x="169" y="1835"/>
                </a:lnTo>
                <a:lnTo>
                  <a:pt x="160" y="1868"/>
                </a:lnTo>
                <a:lnTo>
                  <a:pt x="151" y="1899"/>
                </a:lnTo>
                <a:lnTo>
                  <a:pt x="142" y="1930"/>
                </a:lnTo>
                <a:lnTo>
                  <a:pt x="131" y="1960"/>
                </a:lnTo>
                <a:lnTo>
                  <a:pt x="119" y="1990"/>
                </a:lnTo>
                <a:lnTo>
                  <a:pt x="106" y="2017"/>
                </a:lnTo>
                <a:lnTo>
                  <a:pt x="91" y="2044"/>
                </a:lnTo>
                <a:lnTo>
                  <a:pt x="76" y="2071"/>
                </a:lnTo>
                <a:lnTo>
                  <a:pt x="59" y="2096"/>
                </a:lnTo>
                <a:lnTo>
                  <a:pt x="41" y="2121"/>
                </a:lnTo>
                <a:lnTo>
                  <a:pt x="22" y="2144"/>
                </a:lnTo>
                <a:lnTo>
                  <a:pt x="0" y="2166"/>
                </a:lnTo>
                <a:lnTo>
                  <a:pt x="24" y="2191"/>
                </a:lnTo>
                <a:lnTo>
                  <a:pt x="46" y="2168"/>
                </a:lnTo>
                <a:lnTo>
                  <a:pt x="67" y="2143"/>
                </a:lnTo>
                <a:lnTo>
                  <a:pt x="87" y="2118"/>
                </a:lnTo>
                <a:lnTo>
                  <a:pt x="105" y="2090"/>
                </a:lnTo>
                <a:lnTo>
                  <a:pt x="121" y="2063"/>
                </a:lnTo>
                <a:lnTo>
                  <a:pt x="136" y="2033"/>
                </a:lnTo>
                <a:lnTo>
                  <a:pt x="150" y="2004"/>
                </a:lnTo>
                <a:lnTo>
                  <a:pt x="162" y="1974"/>
                </a:lnTo>
                <a:lnTo>
                  <a:pt x="175" y="1942"/>
                </a:lnTo>
                <a:lnTo>
                  <a:pt x="184" y="1910"/>
                </a:lnTo>
                <a:lnTo>
                  <a:pt x="193" y="1878"/>
                </a:lnTo>
                <a:lnTo>
                  <a:pt x="202" y="1843"/>
                </a:lnTo>
                <a:lnTo>
                  <a:pt x="209" y="1809"/>
                </a:lnTo>
                <a:lnTo>
                  <a:pt x="215" y="1775"/>
                </a:lnTo>
                <a:lnTo>
                  <a:pt x="221" y="1739"/>
                </a:lnTo>
                <a:lnTo>
                  <a:pt x="225" y="1704"/>
                </a:lnTo>
                <a:lnTo>
                  <a:pt x="229" y="1667"/>
                </a:lnTo>
                <a:lnTo>
                  <a:pt x="232" y="1631"/>
                </a:lnTo>
                <a:lnTo>
                  <a:pt x="234" y="1593"/>
                </a:lnTo>
                <a:lnTo>
                  <a:pt x="237" y="1555"/>
                </a:lnTo>
                <a:lnTo>
                  <a:pt x="239" y="1479"/>
                </a:lnTo>
                <a:lnTo>
                  <a:pt x="240" y="1401"/>
                </a:lnTo>
                <a:lnTo>
                  <a:pt x="237" y="1243"/>
                </a:lnTo>
                <a:lnTo>
                  <a:pt x="232" y="1083"/>
                </a:lnTo>
                <a:lnTo>
                  <a:pt x="231" y="1003"/>
                </a:lnTo>
                <a:lnTo>
                  <a:pt x="230" y="924"/>
                </a:lnTo>
                <a:lnTo>
                  <a:pt x="230" y="845"/>
                </a:lnTo>
                <a:lnTo>
                  <a:pt x="231" y="768"/>
                </a:lnTo>
                <a:lnTo>
                  <a:pt x="233" y="730"/>
                </a:lnTo>
                <a:lnTo>
                  <a:pt x="235" y="692"/>
                </a:lnTo>
                <a:lnTo>
                  <a:pt x="238" y="655"/>
                </a:lnTo>
                <a:lnTo>
                  <a:pt x="241" y="618"/>
                </a:lnTo>
                <a:lnTo>
                  <a:pt x="245" y="581"/>
                </a:lnTo>
                <a:lnTo>
                  <a:pt x="250" y="546"/>
                </a:lnTo>
                <a:lnTo>
                  <a:pt x="255" y="511"/>
                </a:lnTo>
                <a:lnTo>
                  <a:pt x="262" y="475"/>
                </a:lnTo>
                <a:lnTo>
                  <a:pt x="270" y="441"/>
                </a:lnTo>
                <a:lnTo>
                  <a:pt x="277" y="408"/>
                </a:lnTo>
                <a:lnTo>
                  <a:pt x="287" y="375"/>
                </a:lnTo>
                <a:lnTo>
                  <a:pt x="297" y="343"/>
                </a:lnTo>
                <a:lnTo>
                  <a:pt x="308" y="312"/>
                </a:lnTo>
                <a:lnTo>
                  <a:pt x="322" y="281"/>
                </a:lnTo>
                <a:lnTo>
                  <a:pt x="335" y="252"/>
                </a:lnTo>
                <a:lnTo>
                  <a:pt x="351" y="223"/>
                </a:lnTo>
                <a:lnTo>
                  <a:pt x="366" y="195"/>
                </a:lnTo>
                <a:lnTo>
                  <a:pt x="384" y="169"/>
                </a:lnTo>
                <a:lnTo>
                  <a:pt x="403" y="143"/>
                </a:lnTo>
                <a:lnTo>
                  <a:pt x="424" y="117"/>
                </a:lnTo>
                <a:lnTo>
                  <a:pt x="445" y="93"/>
                </a:lnTo>
                <a:lnTo>
                  <a:pt x="468" y="71"/>
                </a:lnTo>
                <a:lnTo>
                  <a:pt x="493" y="49"/>
                </a:lnTo>
                <a:lnTo>
                  <a:pt x="520" y="28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Freeform 29"/>
          <p:cNvSpPr>
            <a:spLocks/>
          </p:cNvSpPr>
          <p:nvPr/>
        </p:nvSpPr>
        <p:spPr bwMode="auto">
          <a:xfrm>
            <a:off x="7824788" y="3536950"/>
            <a:ext cx="257175" cy="28575"/>
          </a:xfrm>
          <a:custGeom>
            <a:avLst/>
            <a:gdLst>
              <a:gd name="T0" fmla="*/ 2147483647 w 1829"/>
              <a:gd name="T1" fmla="*/ 0 h 215"/>
              <a:gd name="T2" fmla="*/ 2147483647 w 1829"/>
              <a:gd name="T3" fmla="*/ 2147483647 h 215"/>
              <a:gd name="T4" fmla="*/ 2147483647 w 1829"/>
              <a:gd name="T5" fmla="*/ 2147483647 h 215"/>
              <a:gd name="T6" fmla="*/ 2147483647 w 1829"/>
              <a:gd name="T7" fmla="*/ 2147483647 h 215"/>
              <a:gd name="T8" fmla="*/ 2147483647 w 1829"/>
              <a:gd name="T9" fmla="*/ 2147483647 h 215"/>
              <a:gd name="T10" fmla="*/ 2147483647 w 1829"/>
              <a:gd name="T11" fmla="*/ 2147483647 h 215"/>
              <a:gd name="T12" fmla="*/ 2147483647 w 1829"/>
              <a:gd name="T13" fmla="*/ 2147483647 h 215"/>
              <a:gd name="T14" fmla="*/ 2147483647 w 1829"/>
              <a:gd name="T15" fmla="*/ 2147483647 h 215"/>
              <a:gd name="T16" fmla="*/ 2147483647 w 1829"/>
              <a:gd name="T17" fmla="*/ 2147483647 h 215"/>
              <a:gd name="T18" fmla="*/ 2147483647 w 1829"/>
              <a:gd name="T19" fmla="*/ 2147483647 h 215"/>
              <a:gd name="T20" fmla="*/ 2147483647 w 1829"/>
              <a:gd name="T21" fmla="*/ 2147483647 h 215"/>
              <a:gd name="T22" fmla="*/ 2147483647 w 1829"/>
              <a:gd name="T23" fmla="*/ 2147483647 h 215"/>
              <a:gd name="T24" fmla="*/ 2147483647 w 1829"/>
              <a:gd name="T25" fmla="*/ 2147483647 h 215"/>
              <a:gd name="T26" fmla="*/ 2147483647 w 1829"/>
              <a:gd name="T27" fmla="*/ 2147483647 h 215"/>
              <a:gd name="T28" fmla="*/ 2147483647 w 1829"/>
              <a:gd name="T29" fmla="*/ 2147483647 h 215"/>
              <a:gd name="T30" fmla="*/ 2147483647 w 1829"/>
              <a:gd name="T31" fmla="*/ 2147483647 h 215"/>
              <a:gd name="T32" fmla="*/ 2147483647 w 1829"/>
              <a:gd name="T33" fmla="*/ 2147483647 h 215"/>
              <a:gd name="T34" fmla="*/ 0 w 1829"/>
              <a:gd name="T35" fmla="*/ 2147483647 h 215"/>
              <a:gd name="T36" fmla="*/ 2147483647 w 1829"/>
              <a:gd name="T37" fmla="*/ 2147483647 h 215"/>
              <a:gd name="T38" fmla="*/ 2147483647 w 1829"/>
              <a:gd name="T39" fmla="*/ 2147483647 h 215"/>
              <a:gd name="T40" fmla="*/ 2147483647 w 1829"/>
              <a:gd name="T41" fmla="*/ 2147483647 h 215"/>
              <a:gd name="T42" fmla="*/ 2147483647 w 1829"/>
              <a:gd name="T43" fmla="*/ 2147483647 h 215"/>
              <a:gd name="T44" fmla="*/ 2147483647 w 1829"/>
              <a:gd name="T45" fmla="*/ 2147483647 h 215"/>
              <a:gd name="T46" fmla="*/ 2147483647 w 1829"/>
              <a:gd name="T47" fmla="*/ 2147483647 h 215"/>
              <a:gd name="T48" fmla="*/ 2147483647 w 1829"/>
              <a:gd name="T49" fmla="*/ 2147483647 h 215"/>
              <a:gd name="T50" fmla="*/ 2147483647 w 1829"/>
              <a:gd name="T51" fmla="*/ 2147483647 h 215"/>
              <a:gd name="T52" fmla="*/ 2147483647 w 1829"/>
              <a:gd name="T53" fmla="*/ 2147483647 h 215"/>
              <a:gd name="T54" fmla="*/ 2147483647 w 1829"/>
              <a:gd name="T55" fmla="*/ 2147483647 h 215"/>
              <a:gd name="T56" fmla="*/ 2147483647 w 1829"/>
              <a:gd name="T57" fmla="*/ 2147483647 h 215"/>
              <a:gd name="T58" fmla="*/ 2147483647 w 1829"/>
              <a:gd name="T59" fmla="*/ 2147483647 h 215"/>
              <a:gd name="T60" fmla="*/ 2147483647 w 1829"/>
              <a:gd name="T61" fmla="*/ 2147483647 h 215"/>
              <a:gd name="T62" fmla="*/ 2147483647 w 1829"/>
              <a:gd name="T63" fmla="*/ 2147483647 h 215"/>
              <a:gd name="T64" fmla="*/ 2147483647 w 1829"/>
              <a:gd name="T65" fmla="*/ 2147483647 h 215"/>
              <a:gd name="T66" fmla="*/ 2147483647 w 1829"/>
              <a:gd name="T67" fmla="*/ 2147483647 h 215"/>
              <a:gd name="T68" fmla="*/ 2147483647 w 1829"/>
              <a:gd name="T69" fmla="*/ 2147483647 h 215"/>
              <a:gd name="T70" fmla="*/ 2147483647 w 1829"/>
              <a:gd name="T71" fmla="*/ 2147483647 h 21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29"/>
              <a:gd name="T109" fmla="*/ 0 h 215"/>
              <a:gd name="T110" fmla="*/ 1829 w 1829"/>
              <a:gd name="T111" fmla="*/ 215 h 21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29" h="215">
                <a:moveTo>
                  <a:pt x="1822" y="0"/>
                </a:moveTo>
                <a:lnTo>
                  <a:pt x="1822" y="0"/>
                </a:lnTo>
                <a:lnTo>
                  <a:pt x="1732" y="19"/>
                </a:lnTo>
                <a:lnTo>
                  <a:pt x="1644" y="34"/>
                </a:lnTo>
                <a:lnTo>
                  <a:pt x="1560" y="45"/>
                </a:lnTo>
                <a:lnTo>
                  <a:pt x="1479" y="55"/>
                </a:lnTo>
                <a:lnTo>
                  <a:pt x="1401" y="63"/>
                </a:lnTo>
                <a:lnTo>
                  <a:pt x="1324" y="69"/>
                </a:lnTo>
                <a:lnTo>
                  <a:pt x="1251" y="74"/>
                </a:lnTo>
                <a:lnTo>
                  <a:pt x="1180" y="76"/>
                </a:lnTo>
                <a:lnTo>
                  <a:pt x="1112" y="77"/>
                </a:lnTo>
                <a:lnTo>
                  <a:pt x="1046" y="77"/>
                </a:lnTo>
                <a:lnTo>
                  <a:pt x="982" y="76"/>
                </a:lnTo>
                <a:lnTo>
                  <a:pt x="920" y="75"/>
                </a:lnTo>
                <a:lnTo>
                  <a:pt x="803" y="69"/>
                </a:lnTo>
                <a:lnTo>
                  <a:pt x="693" y="64"/>
                </a:lnTo>
                <a:lnTo>
                  <a:pt x="590" y="59"/>
                </a:lnTo>
                <a:lnTo>
                  <a:pt x="494" y="56"/>
                </a:lnTo>
                <a:lnTo>
                  <a:pt x="447" y="58"/>
                </a:lnTo>
                <a:lnTo>
                  <a:pt x="402" y="59"/>
                </a:lnTo>
                <a:lnTo>
                  <a:pt x="358" y="62"/>
                </a:lnTo>
                <a:lnTo>
                  <a:pt x="316" y="67"/>
                </a:lnTo>
                <a:lnTo>
                  <a:pt x="274" y="72"/>
                </a:lnTo>
                <a:lnTo>
                  <a:pt x="233" y="82"/>
                </a:lnTo>
                <a:lnTo>
                  <a:pt x="212" y="86"/>
                </a:lnTo>
                <a:lnTo>
                  <a:pt x="192" y="92"/>
                </a:lnTo>
                <a:lnTo>
                  <a:pt x="172" y="98"/>
                </a:lnTo>
                <a:lnTo>
                  <a:pt x="152" y="104"/>
                </a:lnTo>
                <a:lnTo>
                  <a:pt x="133" y="112"/>
                </a:lnTo>
                <a:lnTo>
                  <a:pt x="113" y="120"/>
                </a:lnTo>
                <a:lnTo>
                  <a:pt x="94" y="130"/>
                </a:lnTo>
                <a:lnTo>
                  <a:pt x="75" y="140"/>
                </a:lnTo>
                <a:lnTo>
                  <a:pt x="57" y="150"/>
                </a:lnTo>
                <a:lnTo>
                  <a:pt x="38" y="162"/>
                </a:lnTo>
                <a:lnTo>
                  <a:pt x="19" y="173"/>
                </a:lnTo>
                <a:lnTo>
                  <a:pt x="0" y="187"/>
                </a:lnTo>
                <a:lnTo>
                  <a:pt x="20" y="215"/>
                </a:lnTo>
                <a:lnTo>
                  <a:pt x="38" y="203"/>
                </a:lnTo>
                <a:lnTo>
                  <a:pt x="55" y="191"/>
                </a:lnTo>
                <a:lnTo>
                  <a:pt x="73" y="181"/>
                </a:lnTo>
                <a:lnTo>
                  <a:pt x="91" y="171"/>
                </a:lnTo>
                <a:lnTo>
                  <a:pt x="109" y="162"/>
                </a:lnTo>
                <a:lnTo>
                  <a:pt x="126" y="154"/>
                </a:lnTo>
                <a:lnTo>
                  <a:pt x="145" y="146"/>
                </a:lnTo>
                <a:lnTo>
                  <a:pt x="164" y="139"/>
                </a:lnTo>
                <a:lnTo>
                  <a:pt x="182" y="132"/>
                </a:lnTo>
                <a:lnTo>
                  <a:pt x="202" y="126"/>
                </a:lnTo>
                <a:lnTo>
                  <a:pt x="220" y="120"/>
                </a:lnTo>
                <a:lnTo>
                  <a:pt x="239" y="116"/>
                </a:lnTo>
                <a:lnTo>
                  <a:pt x="279" y="108"/>
                </a:lnTo>
                <a:lnTo>
                  <a:pt x="319" y="101"/>
                </a:lnTo>
                <a:lnTo>
                  <a:pt x="361" y="96"/>
                </a:lnTo>
                <a:lnTo>
                  <a:pt x="404" y="94"/>
                </a:lnTo>
                <a:lnTo>
                  <a:pt x="447" y="93"/>
                </a:lnTo>
                <a:lnTo>
                  <a:pt x="494" y="92"/>
                </a:lnTo>
                <a:lnTo>
                  <a:pt x="589" y="94"/>
                </a:lnTo>
                <a:lnTo>
                  <a:pt x="692" y="99"/>
                </a:lnTo>
                <a:lnTo>
                  <a:pt x="802" y="104"/>
                </a:lnTo>
                <a:lnTo>
                  <a:pt x="919" y="109"/>
                </a:lnTo>
                <a:lnTo>
                  <a:pt x="981" y="111"/>
                </a:lnTo>
                <a:lnTo>
                  <a:pt x="1046" y="112"/>
                </a:lnTo>
                <a:lnTo>
                  <a:pt x="1113" y="112"/>
                </a:lnTo>
                <a:lnTo>
                  <a:pt x="1181" y="111"/>
                </a:lnTo>
                <a:lnTo>
                  <a:pt x="1252" y="108"/>
                </a:lnTo>
                <a:lnTo>
                  <a:pt x="1326" y="104"/>
                </a:lnTo>
                <a:lnTo>
                  <a:pt x="1403" y="99"/>
                </a:lnTo>
                <a:lnTo>
                  <a:pt x="1483" y="91"/>
                </a:lnTo>
                <a:lnTo>
                  <a:pt x="1564" y="80"/>
                </a:lnTo>
                <a:lnTo>
                  <a:pt x="1650" y="68"/>
                </a:lnTo>
                <a:lnTo>
                  <a:pt x="1737" y="53"/>
                </a:lnTo>
                <a:lnTo>
                  <a:pt x="1829" y="36"/>
                </a:lnTo>
                <a:lnTo>
                  <a:pt x="1828" y="36"/>
                </a:lnTo>
                <a:lnTo>
                  <a:pt x="1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3" name="Freeform 30"/>
          <p:cNvSpPr>
            <a:spLocks/>
          </p:cNvSpPr>
          <p:nvPr/>
        </p:nvSpPr>
        <p:spPr bwMode="auto">
          <a:xfrm>
            <a:off x="8081963" y="3500438"/>
            <a:ext cx="57150" cy="41275"/>
          </a:xfrm>
          <a:custGeom>
            <a:avLst/>
            <a:gdLst>
              <a:gd name="T0" fmla="*/ 2147483647 w 409"/>
              <a:gd name="T1" fmla="*/ 0 h 314"/>
              <a:gd name="T2" fmla="*/ 2147483647 w 409"/>
              <a:gd name="T3" fmla="*/ 0 h 314"/>
              <a:gd name="T4" fmla="*/ 2147483647 w 409"/>
              <a:gd name="T5" fmla="*/ 2147483647 h 314"/>
              <a:gd name="T6" fmla="*/ 2147483647 w 409"/>
              <a:gd name="T7" fmla="*/ 2147483647 h 314"/>
              <a:gd name="T8" fmla="*/ 2147483647 w 409"/>
              <a:gd name="T9" fmla="*/ 2147483647 h 314"/>
              <a:gd name="T10" fmla="*/ 2147483647 w 409"/>
              <a:gd name="T11" fmla="*/ 2147483647 h 314"/>
              <a:gd name="T12" fmla="*/ 2147483647 w 409"/>
              <a:gd name="T13" fmla="*/ 2147483647 h 314"/>
              <a:gd name="T14" fmla="*/ 2147483647 w 409"/>
              <a:gd name="T15" fmla="*/ 2147483647 h 314"/>
              <a:gd name="T16" fmla="*/ 2147483647 w 409"/>
              <a:gd name="T17" fmla="*/ 2147483647 h 314"/>
              <a:gd name="T18" fmla="*/ 2147483647 w 409"/>
              <a:gd name="T19" fmla="*/ 2147483647 h 314"/>
              <a:gd name="T20" fmla="*/ 2147483647 w 409"/>
              <a:gd name="T21" fmla="*/ 2147483647 h 314"/>
              <a:gd name="T22" fmla="*/ 2147483647 w 409"/>
              <a:gd name="T23" fmla="*/ 2147483647 h 314"/>
              <a:gd name="T24" fmla="*/ 2147483647 w 409"/>
              <a:gd name="T25" fmla="*/ 2147483647 h 314"/>
              <a:gd name="T26" fmla="*/ 2147483647 w 409"/>
              <a:gd name="T27" fmla="*/ 2147483647 h 314"/>
              <a:gd name="T28" fmla="*/ 2147483647 w 409"/>
              <a:gd name="T29" fmla="*/ 2147483647 h 314"/>
              <a:gd name="T30" fmla="*/ 2147483647 w 409"/>
              <a:gd name="T31" fmla="*/ 2147483647 h 314"/>
              <a:gd name="T32" fmla="*/ 2147483647 w 409"/>
              <a:gd name="T33" fmla="*/ 2147483647 h 314"/>
              <a:gd name="T34" fmla="*/ 2147483647 w 409"/>
              <a:gd name="T35" fmla="*/ 2147483647 h 314"/>
              <a:gd name="T36" fmla="*/ 2147483647 w 409"/>
              <a:gd name="T37" fmla="*/ 2147483647 h 314"/>
              <a:gd name="T38" fmla="*/ 2147483647 w 409"/>
              <a:gd name="T39" fmla="*/ 2147483647 h 314"/>
              <a:gd name="T40" fmla="*/ 2147483647 w 409"/>
              <a:gd name="T41" fmla="*/ 2147483647 h 314"/>
              <a:gd name="T42" fmla="*/ 2147483647 w 409"/>
              <a:gd name="T43" fmla="*/ 2147483647 h 314"/>
              <a:gd name="T44" fmla="*/ 2147483647 w 409"/>
              <a:gd name="T45" fmla="*/ 2147483647 h 314"/>
              <a:gd name="T46" fmla="*/ 0 w 409"/>
              <a:gd name="T47" fmla="*/ 2147483647 h 314"/>
              <a:gd name="T48" fmla="*/ 2147483647 w 409"/>
              <a:gd name="T49" fmla="*/ 2147483647 h 314"/>
              <a:gd name="T50" fmla="*/ 2147483647 w 409"/>
              <a:gd name="T51" fmla="*/ 2147483647 h 314"/>
              <a:gd name="T52" fmla="*/ 2147483647 w 409"/>
              <a:gd name="T53" fmla="*/ 2147483647 h 314"/>
              <a:gd name="T54" fmla="*/ 2147483647 w 409"/>
              <a:gd name="T55" fmla="*/ 2147483647 h 314"/>
              <a:gd name="T56" fmla="*/ 2147483647 w 409"/>
              <a:gd name="T57" fmla="*/ 2147483647 h 314"/>
              <a:gd name="T58" fmla="*/ 2147483647 w 409"/>
              <a:gd name="T59" fmla="*/ 2147483647 h 314"/>
              <a:gd name="T60" fmla="*/ 2147483647 w 409"/>
              <a:gd name="T61" fmla="*/ 2147483647 h 314"/>
              <a:gd name="T62" fmla="*/ 2147483647 w 409"/>
              <a:gd name="T63" fmla="*/ 2147483647 h 314"/>
              <a:gd name="T64" fmla="*/ 2147483647 w 409"/>
              <a:gd name="T65" fmla="*/ 2147483647 h 314"/>
              <a:gd name="T66" fmla="*/ 2147483647 w 409"/>
              <a:gd name="T67" fmla="*/ 2147483647 h 314"/>
              <a:gd name="T68" fmla="*/ 2147483647 w 409"/>
              <a:gd name="T69" fmla="*/ 2147483647 h 314"/>
              <a:gd name="T70" fmla="*/ 2147483647 w 409"/>
              <a:gd name="T71" fmla="*/ 2147483647 h 314"/>
              <a:gd name="T72" fmla="*/ 2147483647 w 409"/>
              <a:gd name="T73" fmla="*/ 2147483647 h 314"/>
              <a:gd name="T74" fmla="*/ 2147483647 w 409"/>
              <a:gd name="T75" fmla="*/ 2147483647 h 314"/>
              <a:gd name="T76" fmla="*/ 2147483647 w 409"/>
              <a:gd name="T77" fmla="*/ 2147483647 h 314"/>
              <a:gd name="T78" fmla="*/ 2147483647 w 409"/>
              <a:gd name="T79" fmla="*/ 2147483647 h 314"/>
              <a:gd name="T80" fmla="*/ 2147483647 w 409"/>
              <a:gd name="T81" fmla="*/ 2147483647 h 314"/>
              <a:gd name="T82" fmla="*/ 2147483647 w 409"/>
              <a:gd name="T83" fmla="*/ 2147483647 h 314"/>
              <a:gd name="T84" fmla="*/ 2147483647 w 409"/>
              <a:gd name="T85" fmla="*/ 2147483647 h 314"/>
              <a:gd name="T86" fmla="*/ 2147483647 w 409"/>
              <a:gd name="T87" fmla="*/ 2147483647 h 314"/>
              <a:gd name="T88" fmla="*/ 2147483647 w 409"/>
              <a:gd name="T89" fmla="*/ 2147483647 h 314"/>
              <a:gd name="T90" fmla="*/ 2147483647 w 409"/>
              <a:gd name="T91" fmla="*/ 2147483647 h 314"/>
              <a:gd name="T92" fmla="*/ 2147483647 w 409"/>
              <a:gd name="T93" fmla="*/ 2147483647 h 314"/>
              <a:gd name="T94" fmla="*/ 2147483647 w 409"/>
              <a:gd name="T95" fmla="*/ 2147483647 h 314"/>
              <a:gd name="T96" fmla="*/ 2147483647 w 409"/>
              <a:gd name="T97" fmla="*/ 2147483647 h 314"/>
              <a:gd name="T98" fmla="*/ 2147483647 w 409"/>
              <a:gd name="T99" fmla="*/ 2147483647 h 314"/>
              <a:gd name="T100" fmla="*/ 2147483647 w 409"/>
              <a:gd name="T101" fmla="*/ 2147483647 h 314"/>
              <a:gd name="T102" fmla="*/ 2147483647 w 409"/>
              <a:gd name="T103" fmla="*/ 0 h 3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9"/>
              <a:gd name="T157" fmla="*/ 0 h 314"/>
              <a:gd name="T158" fmla="*/ 409 w 409"/>
              <a:gd name="T159" fmla="*/ 314 h 3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9" h="314">
                <a:moveTo>
                  <a:pt x="377" y="0"/>
                </a:moveTo>
                <a:lnTo>
                  <a:pt x="377" y="0"/>
                </a:lnTo>
                <a:lnTo>
                  <a:pt x="369" y="20"/>
                </a:lnTo>
                <a:lnTo>
                  <a:pt x="360" y="41"/>
                </a:lnTo>
                <a:lnTo>
                  <a:pt x="350" y="59"/>
                </a:lnTo>
                <a:lnTo>
                  <a:pt x="339" y="77"/>
                </a:lnTo>
                <a:lnTo>
                  <a:pt x="328" y="93"/>
                </a:lnTo>
                <a:lnTo>
                  <a:pt x="315" y="109"/>
                </a:lnTo>
                <a:lnTo>
                  <a:pt x="302" y="125"/>
                </a:lnTo>
                <a:lnTo>
                  <a:pt x="287" y="139"/>
                </a:lnTo>
                <a:lnTo>
                  <a:pt x="273" y="153"/>
                </a:lnTo>
                <a:lnTo>
                  <a:pt x="257" y="165"/>
                </a:lnTo>
                <a:lnTo>
                  <a:pt x="242" y="177"/>
                </a:lnTo>
                <a:lnTo>
                  <a:pt x="226" y="188"/>
                </a:lnTo>
                <a:lnTo>
                  <a:pt x="210" y="198"/>
                </a:lnTo>
                <a:lnTo>
                  <a:pt x="194" y="208"/>
                </a:lnTo>
                <a:lnTo>
                  <a:pt x="178" y="217"/>
                </a:lnTo>
                <a:lnTo>
                  <a:pt x="162" y="225"/>
                </a:lnTo>
                <a:lnTo>
                  <a:pt x="130" y="240"/>
                </a:lnTo>
                <a:lnTo>
                  <a:pt x="100" y="251"/>
                </a:lnTo>
                <a:lnTo>
                  <a:pt x="72" y="260"/>
                </a:lnTo>
                <a:lnTo>
                  <a:pt x="49" y="267"/>
                </a:lnTo>
                <a:lnTo>
                  <a:pt x="13" y="276"/>
                </a:lnTo>
                <a:lnTo>
                  <a:pt x="0" y="278"/>
                </a:lnTo>
                <a:lnTo>
                  <a:pt x="6" y="314"/>
                </a:lnTo>
                <a:lnTo>
                  <a:pt x="20" y="310"/>
                </a:lnTo>
                <a:lnTo>
                  <a:pt x="57" y="301"/>
                </a:lnTo>
                <a:lnTo>
                  <a:pt x="84" y="293"/>
                </a:lnTo>
                <a:lnTo>
                  <a:pt x="111" y="284"/>
                </a:lnTo>
                <a:lnTo>
                  <a:pt x="143" y="272"/>
                </a:lnTo>
                <a:lnTo>
                  <a:pt x="175" y="257"/>
                </a:lnTo>
                <a:lnTo>
                  <a:pt x="193" y="248"/>
                </a:lnTo>
                <a:lnTo>
                  <a:pt x="210" y="238"/>
                </a:lnTo>
                <a:lnTo>
                  <a:pt x="227" y="228"/>
                </a:lnTo>
                <a:lnTo>
                  <a:pt x="244" y="218"/>
                </a:lnTo>
                <a:lnTo>
                  <a:pt x="262" y="205"/>
                </a:lnTo>
                <a:lnTo>
                  <a:pt x="278" y="193"/>
                </a:lnTo>
                <a:lnTo>
                  <a:pt x="295" y="179"/>
                </a:lnTo>
                <a:lnTo>
                  <a:pt x="310" y="165"/>
                </a:lnTo>
                <a:lnTo>
                  <a:pt x="326" y="149"/>
                </a:lnTo>
                <a:lnTo>
                  <a:pt x="340" y="133"/>
                </a:lnTo>
                <a:lnTo>
                  <a:pt x="355" y="115"/>
                </a:lnTo>
                <a:lnTo>
                  <a:pt x="368" y="97"/>
                </a:lnTo>
                <a:lnTo>
                  <a:pt x="380" y="77"/>
                </a:lnTo>
                <a:lnTo>
                  <a:pt x="391" y="56"/>
                </a:lnTo>
                <a:lnTo>
                  <a:pt x="401" y="34"/>
                </a:lnTo>
                <a:lnTo>
                  <a:pt x="409" y="11"/>
                </a:lnTo>
                <a:lnTo>
                  <a:pt x="409" y="10"/>
                </a:lnTo>
                <a:lnTo>
                  <a:pt x="409" y="11"/>
                </a:lnTo>
                <a:lnTo>
                  <a:pt x="409" y="10"/>
                </a:lnTo>
                <a:lnTo>
                  <a:pt x="3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Freeform 31"/>
          <p:cNvSpPr>
            <a:spLocks/>
          </p:cNvSpPr>
          <p:nvPr/>
        </p:nvSpPr>
        <p:spPr bwMode="auto">
          <a:xfrm>
            <a:off x="7904163" y="3330575"/>
            <a:ext cx="239712" cy="171450"/>
          </a:xfrm>
          <a:custGeom>
            <a:avLst/>
            <a:gdLst>
              <a:gd name="T0" fmla="*/ 2147483647 w 1689"/>
              <a:gd name="T1" fmla="*/ 2147483647 h 1297"/>
              <a:gd name="T2" fmla="*/ 2147483647 w 1689"/>
              <a:gd name="T3" fmla="*/ 2147483647 h 1297"/>
              <a:gd name="T4" fmla="*/ 2147483647 w 1689"/>
              <a:gd name="T5" fmla="*/ 2147483647 h 1297"/>
              <a:gd name="T6" fmla="*/ 2147483647 w 1689"/>
              <a:gd name="T7" fmla="*/ 2147483647 h 1297"/>
              <a:gd name="T8" fmla="*/ 2147483647 w 1689"/>
              <a:gd name="T9" fmla="*/ 2147483647 h 1297"/>
              <a:gd name="T10" fmla="*/ 2147483647 w 1689"/>
              <a:gd name="T11" fmla="*/ 2147483647 h 1297"/>
              <a:gd name="T12" fmla="*/ 2147483647 w 1689"/>
              <a:gd name="T13" fmla="*/ 2147483647 h 1297"/>
              <a:gd name="T14" fmla="*/ 2147483647 w 1689"/>
              <a:gd name="T15" fmla="*/ 2147483647 h 1297"/>
              <a:gd name="T16" fmla="*/ 2147483647 w 1689"/>
              <a:gd name="T17" fmla="*/ 2147483647 h 1297"/>
              <a:gd name="T18" fmla="*/ 2147483647 w 1689"/>
              <a:gd name="T19" fmla="*/ 2147483647 h 1297"/>
              <a:gd name="T20" fmla="*/ 2147483647 w 1689"/>
              <a:gd name="T21" fmla="*/ 2147483647 h 1297"/>
              <a:gd name="T22" fmla="*/ 2147483647 w 1689"/>
              <a:gd name="T23" fmla="*/ 2147483647 h 1297"/>
              <a:gd name="T24" fmla="*/ 2147483647 w 1689"/>
              <a:gd name="T25" fmla="*/ 2147483647 h 1297"/>
              <a:gd name="T26" fmla="*/ 2147483647 w 1689"/>
              <a:gd name="T27" fmla="*/ 2147483647 h 1297"/>
              <a:gd name="T28" fmla="*/ 2147483647 w 1689"/>
              <a:gd name="T29" fmla="*/ 2147483647 h 1297"/>
              <a:gd name="T30" fmla="*/ 2147483647 w 1689"/>
              <a:gd name="T31" fmla="*/ 2147483647 h 1297"/>
              <a:gd name="T32" fmla="*/ 2147483647 w 1689"/>
              <a:gd name="T33" fmla="*/ 2147483647 h 1297"/>
              <a:gd name="T34" fmla="*/ 2147483647 w 1689"/>
              <a:gd name="T35" fmla="*/ 2147483647 h 1297"/>
              <a:gd name="T36" fmla="*/ 2147483647 w 1689"/>
              <a:gd name="T37" fmla="*/ 2147483647 h 1297"/>
              <a:gd name="T38" fmla="*/ 2147483647 w 1689"/>
              <a:gd name="T39" fmla="*/ 2147483647 h 1297"/>
              <a:gd name="T40" fmla="*/ 2147483647 w 1689"/>
              <a:gd name="T41" fmla="*/ 2147483647 h 1297"/>
              <a:gd name="T42" fmla="*/ 2147483647 w 1689"/>
              <a:gd name="T43" fmla="*/ 2147483647 h 1297"/>
              <a:gd name="T44" fmla="*/ 2147483647 w 1689"/>
              <a:gd name="T45" fmla="*/ 2147483647 h 1297"/>
              <a:gd name="T46" fmla="*/ 2147483647 w 1689"/>
              <a:gd name="T47" fmla="*/ 2147483647 h 1297"/>
              <a:gd name="T48" fmla="*/ 2147483647 w 1689"/>
              <a:gd name="T49" fmla="*/ 2147483647 h 1297"/>
              <a:gd name="T50" fmla="*/ 2147483647 w 1689"/>
              <a:gd name="T51" fmla="*/ 2147483647 h 1297"/>
              <a:gd name="T52" fmla="*/ 2147483647 w 1689"/>
              <a:gd name="T53" fmla="*/ 2147483647 h 1297"/>
              <a:gd name="T54" fmla="*/ 2147483647 w 1689"/>
              <a:gd name="T55" fmla="*/ 2147483647 h 1297"/>
              <a:gd name="T56" fmla="*/ 2147483647 w 1689"/>
              <a:gd name="T57" fmla="*/ 2147483647 h 1297"/>
              <a:gd name="T58" fmla="*/ 2147483647 w 1689"/>
              <a:gd name="T59" fmla="*/ 2147483647 h 1297"/>
              <a:gd name="T60" fmla="*/ 2147483647 w 1689"/>
              <a:gd name="T61" fmla="*/ 2147483647 h 1297"/>
              <a:gd name="T62" fmla="*/ 2147483647 w 1689"/>
              <a:gd name="T63" fmla="*/ 2147483647 h 1297"/>
              <a:gd name="T64" fmla="*/ 2147483647 w 1689"/>
              <a:gd name="T65" fmla="*/ 2147483647 h 1297"/>
              <a:gd name="T66" fmla="*/ 2147483647 w 1689"/>
              <a:gd name="T67" fmla="*/ 2147483647 h 1297"/>
              <a:gd name="T68" fmla="*/ 2147483647 w 1689"/>
              <a:gd name="T69" fmla="*/ 2147483647 h 1297"/>
              <a:gd name="T70" fmla="*/ 2147483647 w 1689"/>
              <a:gd name="T71" fmla="*/ 2147483647 h 1297"/>
              <a:gd name="T72" fmla="*/ 2147483647 w 1689"/>
              <a:gd name="T73" fmla="*/ 2147483647 h 1297"/>
              <a:gd name="T74" fmla="*/ 2147483647 w 1689"/>
              <a:gd name="T75" fmla="*/ 2147483647 h 1297"/>
              <a:gd name="T76" fmla="*/ 2147483647 w 1689"/>
              <a:gd name="T77" fmla="*/ 2147483647 h 1297"/>
              <a:gd name="T78" fmla="*/ 2147483647 w 1689"/>
              <a:gd name="T79" fmla="*/ 2147483647 h 1297"/>
              <a:gd name="T80" fmla="*/ 2147483647 w 1689"/>
              <a:gd name="T81" fmla="*/ 2147483647 h 1297"/>
              <a:gd name="T82" fmla="*/ 2147483647 w 1689"/>
              <a:gd name="T83" fmla="*/ 2147483647 h 1297"/>
              <a:gd name="T84" fmla="*/ 2147483647 w 1689"/>
              <a:gd name="T85" fmla="*/ 2147483647 h 1297"/>
              <a:gd name="T86" fmla="*/ 2147483647 w 1689"/>
              <a:gd name="T87" fmla="*/ 0 h 129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89"/>
              <a:gd name="T133" fmla="*/ 0 h 1297"/>
              <a:gd name="T134" fmla="*/ 1689 w 1689"/>
              <a:gd name="T135" fmla="*/ 1297 h 129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89" h="1297">
                <a:moveTo>
                  <a:pt x="0" y="35"/>
                </a:moveTo>
                <a:lnTo>
                  <a:pt x="0" y="35"/>
                </a:lnTo>
                <a:lnTo>
                  <a:pt x="58" y="39"/>
                </a:lnTo>
                <a:lnTo>
                  <a:pt x="115" y="43"/>
                </a:lnTo>
                <a:lnTo>
                  <a:pt x="171" y="49"/>
                </a:lnTo>
                <a:lnTo>
                  <a:pt x="227" y="55"/>
                </a:lnTo>
                <a:lnTo>
                  <a:pt x="280" y="63"/>
                </a:lnTo>
                <a:lnTo>
                  <a:pt x="333" y="71"/>
                </a:lnTo>
                <a:lnTo>
                  <a:pt x="385" y="80"/>
                </a:lnTo>
                <a:lnTo>
                  <a:pt x="436" y="89"/>
                </a:lnTo>
                <a:lnTo>
                  <a:pt x="486" y="99"/>
                </a:lnTo>
                <a:lnTo>
                  <a:pt x="535" y="111"/>
                </a:lnTo>
                <a:lnTo>
                  <a:pt x="582" y="123"/>
                </a:lnTo>
                <a:lnTo>
                  <a:pt x="629" y="136"/>
                </a:lnTo>
                <a:lnTo>
                  <a:pt x="674" y="149"/>
                </a:lnTo>
                <a:lnTo>
                  <a:pt x="718" y="164"/>
                </a:lnTo>
                <a:lnTo>
                  <a:pt x="762" y="179"/>
                </a:lnTo>
                <a:lnTo>
                  <a:pt x="804" y="194"/>
                </a:lnTo>
                <a:lnTo>
                  <a:pt x="845" y="210"/>
                </a:lnTo>
                <a:lnTo>
                  <a:pt x="886" y="227"/>
                </a:lnTo>
                <a:lnTo>
                  <a:pt x="924" y="244"/>
                </a:lnTo>
                <a:lnTo>
                  <a:pt x="963" y="263"/>
                </a:lnTo>
                <a:lnTo>
                  <a:pt x="1000" y="281"/>
                </a:lnTo>
                <a:lnTo>
                  <a:pt x="1036" y="300"/>
                </a:lnTo>
                <a:lnTo>
                  <a:pt x="1070" y="320"/>
                </a:lnTo>
                <a:lnTo>
                  <a:pt x="1105" y="339"/>
                </a:lnTo>
                <a:lnTo>
                  <a:pt x="1138" y="360"/>
                </a:lnTo>
                <a:lnTo>
                  <a:pt x="1170" y="381"/>
                </a:lnTo>
                <a:lnTo>
                  <a:pt x="1201" y="402"/>
                </a:lnTo>
                <a:lnTo>
                  <a:pt x="1231" y="424"/>
                </a:lnTo>
                <a:lnTo>
                  <a:pt x="1260" y="447"/>
                </a:lnTo>
                <a:lnTo>
                  <a:pt x="1287" y="468"/>
                </a:lnTo>
                <a:lnTo>
                  <a:pt x="1314" y="491"/>
                </a:lnTo>
                <a:lnTo>
                  <a:pt x="1340" y="514"/>
                </a:lnTo>
                <a:lnTo>
                  <a:pt x="1365" y="538"/>
                </a:lnTo>
                <a:lnTo>
                  <a:pt x="1388" y="561"/>
                </a:lnTo>
                <a:lnTo>
                  <a:pt x="1410" y="585"/>
                </a:lnTo>
                <a:lnTo>
                  <a:pt x="1433" y="609"/>
                </a:lnTo>
                <a:lnTo>
                  <a:pt x="1454" y="634"/>
                </a:lnTo>
                <a:lnTo>
                  <a:pt x="1472" y="658"/>
                </a:lnTo>
                <a:lnTo>
                  <a:pt x="1491" y="682"/>
                </a:lnTo>
                <a:lnTo>
                  <a:pt x="1509" y="707"/>
                </a:lnTo>
                <a:lnTo>
                  <a:pt x="1526" y="732"/>
                </a:lnTo>
                <a:lnTo>
                  <a:pt x="1541" y="757"/>
                </a:lnTo>
                <a:lnTo>
                  <a:pt x="1555" y="783"/>
                </a:lnTo>
                <a:lnTo>
                  <a:pt x="1570" y="807"/>
                </a:lnTo>
                <a:lnTo>
                  <a:pt x="1582" y="832"/>
                </a:lnTo>
                <a:lnTo>
                  <a:pt x="1593" y="857"/>
                </a:lnTo>
                <a:lnTo>
                  <a:pt x="1604" y="882"/>
                </a:lnTo>
                <a:lnTo>
                  <a:pt x="1613" y="907"/>
                </a:lnTo>
                <a:lnTo>
                  <a:pt x="1622" y="932"/>
                </a:lnTo>
                <a:lnTo>
                  <a:pt x="1630" y="957"/>
                </a:lnTo>
                <a:lnTo>
                  <a:pt x="1636" y="983"/>
                </a:lnTo>
                <a:lnTo>
                  <a:pt x="1642" y="1007"/>
                </a:lnTo>
                <a:lnTo>
                  <a:pt x="1646" y="1032"/>
                </a:lnTo>
                <a:lnTo>
                  <a:pt x="1650" y="1056"/>
                </a:lnTo>
                <a:lnTo>
                  <a:pt x="1653" y="1080"/>
                </a:lnTo>
                <a:lnTo>
                  <a:pt x="1654" y="1104"/>
                </a:lnTo>
                <a:lnTo>
                  <a:pt x="1655" y="1128"/>
                </a:lnTo>
                <a:lnTo>
                  <a:pt x="1655" y="1152"/>
                </a:lnTo>
                <a:lnTo>
                  <a:pt x="1654" y="1175"/>
                </a:lnTo>
                <a:lnTo>
                  <a:pt x="1652" y="1197"/>
                </a:lnTo>
                <a:lnTo>
                  <a:pt x="1648" y="1220"/>
                </a:lnTo>
                <a:lnTo>
                  <a:pt x="1644" y="1243"/>
                </a:lnTo>
                <a:lnTo>
                  <a:pt x="1640" y="1265"/>
                </a:lnTo>
                <a:lnTo>
                  <a:pt x="1633" y="1287"/>
                </a:lnTo>
                <a:lnTo>
                  <a:pt x="1665" y="1297"/>
                </a:lnTo>
                <a:lnTo>
                  <a:pt x="1672" y="1274"/>
                </a:lnTo>
                <a:lnTo>
                  <a:pt x="1677" y="1250"/>
                </a:lnTo>
                <a:lnTo>
                  <a:pt x="1682" y="1226"/>
                </a:lnTo>
                <a:lnTo>
                  <a:pt x="1685" y="1202"/>
                </a:lnTo>
                <a:lnTo>
                  <a:pt x="1687" y="1178"/>
                </a:lnTo>
                <a:lnTo>
                  <a:pt x="1689" y="1153"/>
                </a:lnTo>
                <a:lnTo>
                  <a:pt x="1689" y="1128"/>
                </a:lnTo>
                <a:lnTo>
                  <a:pt x="1688" y="1103"/>
                </a:lnTo>
                <a:lnTo>
                  <a:pt x="1687" y="1077"/>
                </a:lnTo>
                <a:lnTo>
                  <a:pt x="1684" y="1051"/>
                </a:lnTo>
                <a:lnTo>
                  <a:pt x="1681" y="1026"/>
                </a:lnTo>
                <a:lnTo>
                  <a:pt x="1675" y="1000"/>
                </a:lnTo>
                <a:lnTo>
                  <a:pt x="1669" y="973"/>
                </a:lnTo>
                <a:lnTo>
                  <a:pt x="1663" y="947"/>
                </a:lnTo>
                <a:lnTo>
                  <a:pt x="1654" y="921"/>
                </a:lnTo>
                <a:lnTo>
                  <a:pt x="1645" y="895"/>
                </a:lnTo>
                <a:lnTo>
                  <a:pt x="1635" y="869"/>
                </a:lnTo>
                <a:lnTo>
                  <a:pt x="1624" y="843"/>
                </a:lnTo>
                <a:lnTo>
                  <a:pt x="1612" y="817"/>
                </a:lnTo>
                <a:lnTo>
                  <a:pt x="1600" y="791"/>
                </a:lnTo>
                <a:lnTo>
                  <a:pt x="1585" y="764"/>
                </a:lnTo>
                <a:lnTo>
                  <a:pt x="1570" y="738"/>
                </a:lnTo>
                <a:lnTo>
                  <a:pt x="1554" y="713"/>
                </a:lnTo>
                <a:lnTo>
                  <a:pt x="1537" y="687"/>
                </a:lnTo>
                <a:lnTo>
                  <a:pt x="1519" y="661"/>
                </a:lnTo>
                <a:lnTo>
                  <a:pt x="1499" y="636"/>
                </a:lnTo>
                <a:lnTo>
                  <a:pt x="1479" y="610"/>
                </a:lnTo>
                <a:lnTo>
                  <a:pt x="1458" y="586"/>
                </a:lnTo>
                <a:lnTo>
                  <a:pt x="1436" y="561"/>
                </a:lnTo>
                <a:lnTo>
                  <a:pt x="1413" y="536"/>
                </a:lnTo>
                <a:lnTo>
                  <a:pt x="1388" y="512"/>
                </a:lnTo>
                <a:lnTo>
                  <a:pt x="1363" y="488"/>
                </a:lnTo>
                <a:lnTo>
                  <a:pt x="1336" y="465"/>
                </a:lnTo>
                <a:lnTo>
                  <a:pt x="1309" y="441"/>
                </a:lnTo>
                <a:lnTo>
                  <a:pt x="1280" y="418"/>
                </a:lnTo>
                <a:lnTo>
                  <a:pt x="1251" y="395"/>
                </a:lnTo>
                <a:lnTo>
                  <a:pt x="1220" y="373"/>
                </a:lnTo>
                <a:lnTo>
                  <a:pt x="1188" y="352"/>
                </a:lnTo>
                <a:lnTo>
                  <a:pt x="1156" y="330"/>
                </a:lnTo>
                <a:lnTo>
                  <a:pt x="1123" y="309"/>
                </a:lnTo>
                <a:lnTo>
                  <a:pt x="1087" y="289"/>
                </a:lnTo>
                <a:lnTo>
                  <a:pt x="1052" y="269"/>
                </a:lnTo>
                <a:lnTo>
                  <a:pt x="1015" y="250"/>
                </a:lnTo>
                <a:lnTo>
                  <a:pt x="977" y="231"/>
                </a:lnTo>
                <a:lnTo>
                  <a:pt x="939" y="212"/>
                </a:lnTo>
                <a:lnTo>
                  <a:pt x="899" y="195"/>
                </a:lnTo>
                <a:lnTo>
                  <a:pt x="858" y="178"/>
                </a:lnTo>
                <a:lnTo>
                  <a:pt x="816" y="161"/>
                </a:lnTo>
                <a:lnTo>
                  <a:pt x="773" y="145"/>
                </a:lnTo>
                <a:lnTo>
                  <a:pt x="728" y="130"/>
                </a:lnTo>
                <a:lnTo>
                  <a:pt x="683" y="116"/>
                </a:lnTo>
                <a:lnTo>
                  <a:pt x="638" y="103"/>
                </a:lnTo>
                <a:lnTo>
                  <a:pt x="590" y="89"/>
                </a:lnTo>
                <a:lnTo>
                  <a:pt x="542" y="76"/>
                </a:lnTo>
                <a:lnTo>
                  <a:pt x="493" y="65"/>
                </a:lnTo>
                <a:lnTo>
                  <a:pt x="443" y="55"/>
                </a:lnTo>
                <a:lnTo>
                  <a:pt x="391" y="44"/>
                </a:lnTo>
                <a:lnTo>
                  <a:pt x="339" y="35"/>
                </a:lnTo>
                <a:lnTo>
                  <a:pt x="285" y="27"/>
                </a:lnTo>
                <a:lnTo>
                  <a:pt x="230" y="20"/>
                </a:lnTo>
                <a:lnTo>
                  <a:pt x="175" y="13"/>
                </a:lnTo>
                <a:lnTo>
                  <a:pt x="118" y="8"/>
                </a:lnTo>
                <a:lnTo>
                  <a:pt x="61" y="3"/>
                </a:lnTo>
                <a:lnTo>
                  <a:pt x="2" y="0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Freeform 32"/>
          <p:cNvSpPr>
            <a:spLocks/>
          </p:cNvSpPr>
          <p:nvPr/>
        </p:nvSpPr>
        <p:spPr bwMode="auto">
          <a:xfrm>
            <a:off x="7567613" y="3654425"/>
            <a:ext cx="134937" cy="11113"/>
          </a:xfrm>
          <a:custGeom>
            <a:avLst/>
            <a:gdLst>
              <a:gd name="T0" fmla="*/ 2147483647 w 958"/>
              <a:gd name="T1" fmla="*/ 0 h 86"/>
              <a:gd name="T2" fmla="*/ 2147483647 w 958"/>
              <a:gd name="T3" fmla="*/ 0 h 86"/>
              <a:gd name="T4" fmla="*/ 0 w 958"/>
              <a:gd name="T5" fmla="*/ 2147483647 h 86"/>
              <a:gd name="T6" fmla="*/ 2147483647 w 958"/>
              <a:gd name="T7" fmla="*/ 2147483647 h 86"/>
              <a:gd name="T8" fmla="*/ 2147483647 w 958"/>
              <a:gd name="T9" fmla="*/ 2147483647 h 86"/>
              <a:gd name="T10" fmla="*/ 2147483647 w 958"/>
              <a:gd name="T11" fmla="*/ 2147483647 h 86"/>
              <a:gd name="T12" fmla="*/ 2147483647 w 958"/>
              <a:gd name="T13" fmla="*/ 0 h 86"/>
              <a:gd name="T14" fmla="*/ 2147483647 w 958"/>
              <a:gd name="T15" fmla="*/ 0 h 86"/>
              <a:gd name="T16" fmla="*/ 2147483647 w 958"/>
              <a:gd name="T17" fmla="*/ 0 h 86"/>
              <a:gd name="T18" fmla="*/ 2147483647 w 958"/>
              <a:gd name="T19" fmla="*/ 0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"/>
              <a:gd name="T31" fmla="*/ 0 h 86"/>
              <a:gd name="T32" fmla="*/ 958 w 958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" h="86">
                <a:moveTo>
                  <a:pt x="958" y="0"/>
                </a:moveTo>
                <a:lnTo>
                  <a:pt x="956" y="0"/>
                </a:lnTo>
                <a:lnTo>
                  <a:pt x="0" y="50"/>
                </a:lnTo>
                <a:lnTo>
                  <a:pt x="1" y="86"/>
                </a:lnTo>
                <a:lnTo>
                  <a:pt x="957" y="34"/>
                </a:lnTo>
                <a:lnTo>
                  <a:pt x="956" y="34"/>
                </a:lnTo>
                <a:lnTo>
                  <a:pt x="958" y="0"/>
                </a:lnTo>
                <a:lnTo>
                  <a:pt x="957" y="0"/>
                </a:lnTo>
                <a:lnTo>
                  <a:pt x="956" y="0"/>
                </a:lnTo>
                <a:lnTo>
                  <a:pt x="9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6" name="Freeform 33"/>
          <p:cNvSpPr>
            <a:spLocks/>
          </p:cNvSpPr>
          <p:nvPr/>
        </p:nvSpPr>
        <p:spPr bwMode="auto">
          <a:xfrm>
            <a:off x="7702550" y="3654425"/>
            <a:ext cx="80963" cy="7938"/>
          </a:xfrm>
          <a:custGeom>
            <a:avLst/>
            <a:gdLst>
              <a:gd name="T0" fmla="*/ 2147483647 w 566"/>
              <a:gd name="T1" fmla="*/ 2147483647 h 69"/>
              <a:gd name="T2" fmla="*/ 2147483647 w 566"/>
              <a:gd name="T3" fmla="*/ 2147483647 h 69"/>
              <a:gd name="T4" fmla="*/ 2147483647 w 566"/>
              <a:gd name="T5" fmla="*/ 0 h 69"/>
              <a:gd name="T6" fmla="*/ 0 w 566"/>
              <a:gd name="T7" fmla="*/ 2147483647 h 69"/>
              <a:gd name="T8" fmla="*/ 2147483647 w 566"/>
              <a:gd name="T9" fmla="*/ 2147483647 h 69"/>
              <a:gd name="T10" fmla="*/ 2147483647 w 566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6"/>
              <a:gd name="T19" fmla="*/ 0 h 69"/>
              <a:gd name="T20" fmla="*/ 566 w 566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6" h="69">
                <a:moveTo>
                  <a:pt x="565" y="51"/>
                </a:moveTo>
                <a:lnTo>
                  <a:pt x="566" y="33"/>
                </a:lnTo>
                <a:lnTo>
                  <a:pt x="2" y="0"/>
                </a:lnTo>
                <a:lnTo>
                  <a:pt x="0" y="34"/>
                </a:lnTo>
                <a:lnTo>
                  <a:pt x="564" y="69"/>
                </a:lnTo>
                <a:lnTo>
                  <a:pt x="565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7" name="Freeform 34"/>
          <p:cNvSpPr>
            <a:spLocks/>
          </p:cNvSpPr>
          <p:nvPr/>
        </p:nvSpPr>
        <p:spPr bwMode="auto">
          <a:xfrm>
            <a:off x="7772400" y="3517900"/>
            <a:ext cx="47625" cy="52388"/>
          </a:xfrm>
          <a:custGeom>
            <a:avLst/>
            <a:gdLst>
              <a:gd name="T0" fmla="*/ 2147483647 w 335"/>
              <a:gd name="T1" fmla="*/ 0 h 397"/>
              <a:gd name="T2" fmla="*/ 2147483647 w 335"/>
              <a:gd name="T3" fmla="*/ 2147483647 h 397"/>
              <a:gd name="T4" fmla="*/ 2147483647 w 335"/>
              <a:gd name="T5" fmla="*/ 2147483647 h 397"/>
              <a:gd name="T6" fmla="*/ 2147483647 w 335"/>
              <a:gd name="T7" fmla="*/ 2147483647 h 397"/>
              <a:gd name="T8" fmla="*/ 2147483647 w 335"/>
              <a:gd name="T9" fmla="*/ 2147483647 h 397"/>
              <a:gd name="T10" fmla="*/ 2147483647 w 335"/>
              <a:gd name="T11" fmla="*/ 2147483647 h 397"/>
              <a:gd name="T12" fmla="*/ 2147483647 w 335"/>
              <a:gd name="T13" fmla="*/ 0 h 397"/>
              <a:gd name="T14" fmla="*/ 0 w 335"/>
              <a:gd name="T15" fmla="*/ 2147483647 h 397"/>
              <a:gd name="T16" fmla="*/ 2147483647 w 335"/>
              <a:gd name="T17" fmla="*/ 2147483647 h 397"/>
              <a:gd name="T18" fmla="*/ 2147483647 w 335"/>
              <a:gd name="T19" fmla="*/ 0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5"/>
              <a:gd name="T31" fmla="*/ 0 h 397"/>
              <a:gd name="T32" fmla="*/ 335 w 335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5" h="397">
                <a:moveTo>
                  <a:pt x="12" y="0"/>
                </a:moveTo>
                <a:lnTo>
                  <a:pt x="10" y="24"/>
                </a:lnTo>
                <a:lnTo>
                  <a:pt x="309" y="397"/>
                </a:lnTo>
                <a:lnTo>
                  <a:pt x="335" y="374"/>
                </a:lnTo>
                <a:lnTo>
                  <a:pt x="36" y="2"/>
                </a:lnTo>
                <a:lnTo>
                  <a:pt x="35" y="25"/>
                </a:lnTo>
                <a:lnTo>
                  <a:pt x="12" y="0"/>
                </a:lnTo>
                <a:lnTo>
                  <a:pt x="0" y="12"/>
                </a:lnTo>
                <a:lnTo>
                  <a:pt x="10" y="24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8" name="Freeform 35"/>
          <p:cNvSpPr>
            <a:spLocks/>
          </p:cNvSpPr>
          <p:nvPr/>
        </p:nvSpPr>
        <p:spPr bwMode="auto">
          <a:xfrm>
            <a:off x="7773988" y="3400425"/>
            <a:ext cx="125412" cy="120650"/>
          </a:xfrm>
          <a:custGeom>
            <a:avLst/>
            <a:gdLst>
              <a:gd name="T0" fmla="*/ 2147483647 w 890"/>
              <a:gd name="T1" fmla="*/ 2147483647 h 904"/>
              <a:gd name="T2" fmla="*/ 2147483647 w 890"/>
              <a:gd name="T3" fmla="*/ 0 h 904"/>
              <a:gd name="T4" fmla="*/ 0 w 890"/>
              <a:gd name="T5" fmla="*/ 2147483647 h 904"/>
              <a:gd name="T6" fmla="*/ 2147483647 w 890"/>
              <a:gd name="T7" fmla="*/ 2147483647 h 904"/>
              <a:gd name="T8" fmla="*/ 2147483647 w 890"/>
              <a:gd name="T9" fmla="*/ 2147483647 h 904"/>
              <a:gd name="T10" fmla="*/ 2147483647 w 890"/>
              <a:gd name="T11" fmla="*/ 2147483647 h 904"/>
              <a:gd name="T12" fmla="*/ 2147483647 w 890"/>
              <a:gd name="T13" fmla="*/ 2147483647 h 904"/>
              <a:gd name="T14" fmla="*/ 2147483647 w 890"/>
              <a:gd name="T15" fmla="*/ 2147483647 h 904"/>
              <a:gd name="T16" fmla="*/ 2147483647 w 890"/>
              <a:gd name="T17" fmla="*/ 2147483647 h 904"/>
              <a:gd name="T18" fmla="*/ 2147483647 w 890"/>
              <a:gd name="T19" fmla="*/ 2147483647 h 9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0"/>
              <a:gd name="T31" fmla="*/ 0 h 904"/>
              <a:gd name="T32" fmla="*/ 890 w 890"/>
              <a:gd name="T33" fmla="*/ 904 h 9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0" h="904">
                <a:moveTo>
                  <a:pt x="856" y="11"/>
                </a:moveTo>
                <a:lnTo>
                  <a:pt x="861" y="0"/>
                </a:lnTo>
                <a:lnTo>
                  <a:pt x="0" y="879"/>
                </a:lnTo>
                <a:lnTo>
                  <a:pt x="23" y="904"/>
                </a:lnTo>
                <a:lnTo>
                  <a:pt x="885" y="25"/>
                </a:lnTo>
                <a:lnTo>
                  <a:pt x="890" y="15"/>
                </a:lnTo>
                <a:lnTo>
                  <a:pt x="885" y="25"/>
                </a:lnTo>
                <a:lnTo>
                  <a:pt x="889" y="21"/>
                </a:lnTo>
                <a:lnTo>
                  <a:pt x="890" y="15"/>
                </a:lnTo>
                <a:lnTo>
                  <a:pt x="856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9" name="Freeform 36"/>
          <p:cNvSpPr>
            <a:spLocks/>
          </p:cNvSpPr>
          <p:nvPr/>
        </p:nvSpPr>
        <p:spPr bwMode="auto">
          <a:xfrm>
            <a:off x="7894638" y="3330575"/>
            <a:ext cx="14287" cy="73025"/>
          </a:xfrm>
          <a:custGeom>
            <a:avLst/>
            <a:gdLst>
              <a:gd name="T0" fmla="*/ 2147483647 w 96"/>
              <a:gd name="T1" fmla="*/ 2147483647 h 543"/>
              <a:gd name="T2" fmla="*/ 2147483647 w 96"/>
              <a:gd name="T3" fmla="*/ 0 h 543"/>
              <a:gd name="T4" fmla="*/ 0 w 96"/>
              <a:gd name="T5" fmla="*/ 2147483647 h 543"/>
              <a:gd name="T6" fmla="*/ 2147483647 w 96"/>
              <a:gd name="T7" fmla="*/ 2147483647 h 543"/>
              <a:gd name="T8" fmla="*/ 2147483647 w 96"/>
              <a:gd name="T9" fmla="*/ 2147483647 h 543"/>
              <a:gd name="T10" fmla="*/ 2147483647 w 96"/>
              <a:gd name="T11" fmla="*/ 2147483647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543"/>
              <a:gd name="T20" fmla="*/ 96 w 96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543">
                <a:moveTo>
                  <a:pt x="80" y="3"/>
                </a:moveTo>
                <a:lnTo>
                  <a:pt x="63" y="0"/>
                </a:lnTo>
                <a:lnTo>
                  <a:pt x="0" y="539"/>
                </a:lnTo>
                <a:lnTo>
                  <a:pt x="34" y="543"/>
                </a:lnTo>
                <a:lnTo>
                  <a:pt x="96" y="5"/>
                </a:lnTo>
                <a:lnTo>
                  <a:pt x="8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0" name="Freeform 37"/>
          <p:cNvSpPr>
            <a:spLocks/>
          </p:cNvSpPr>
          <p:nvPr/>
        </p:nvSpPr>
        <p:spPr bwMode="auto">
          <a:xfrm>
            <a:off x="7723188" y="3589338"/>
            <a:ext cx="68262" cy="20637"/>
          </a:xfrm>
          <a:custGeom>
            <a:avLst/>
            <a:gdLst>
              <a:gd name="T0" fmla="*/ 2147483647 w 488"/>
              <a:gd name="T1" fmla="*/ 2147483647 h 159"/>
              <a:gd name="T2" fmla="*/ 2147483647 w 488"/>
              <a:gd name="T3" fmla="*/ 2147483647 h 159"/>
              <a:gd name="T4" fmla="*/ 2147483647 w 488"/>
              <a:gd name="T5" fmla="*/ 2147483647 h 159"/>
              <a:gd name="T6" fmla="*/ 2147483647 w 488"/>
              <a:gd name="T7" fmla="*/ 2147483647 h 159"/>
              <a:gd name="T8" fmla="*/ 2147483647 w 488"/>
              <a:gd name="T9" fmla="*/ 0 h 159"/>
              <a:gd name="T10" fmla="*/ 2147483647 w 488"/>
              <a:gd name="T11" fmla="*/ 2147483647 h 159"/>
              <a:gd name="T12" fmla="*/ 2147483647 w 488"/>
              <a:gd name="T13" fmla="*/ 2147483647 h 159"/>
              <a:gd name="T14" fmla="*/ 0 w 488"/>
              <a:gd name="T15" fmla="*/ 2147483647 h 159"/>
              <a:gd name="T16" fmla="*/ 2147483647 w 488"/>
              <a:gd name="T17" fmla="*/ 2147483647 h 159"/>
              <a:gd name="T18" fmla="*/ 2147483647 w 488"/>
              <a:gd name="T19" fmla="*/ 2147483647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8"/>
              <a:gd name="T31" fmla="*/ 0 h 159"/>
              <a:gd name="T32" fmla="*/ 488 w 488"/>
              <a:gd name="T33" fmla="*/ 159 h 1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8" h="159">
                <a:moveTo>
                  <a:pt x="9" y="9"/>
                </a:moveTo>
                <a:lnTo>
                  <a:pt x="20" y="34"/>
                </a:lnTo>
                <a:lnTo>
                  <a:pt x="479" y="159"/>
                </a:lnTo>
                <a:lnTo>
                  <a:pt x="488" y="124"/>
                </a:lnTo>
                <a:lnTo>
                  <a:pt x="29" y="0"/>
                </a:lnTo>
                <a:lnTo>
                  <a:pt x="40" y="25"/>
                </a:lnTo>
                <a:lnTo>
                  <a:pt x="9" y="9"/>
                </a:lnTo>
                <a:lnTo>
                  <a:pt x="0" y="28"/>
                </a:lnTo>
                <a:lnTo>
                  <a:pt x="20" y="34"/>
                </a:lnTo>
                <a:lnTo>
                  <a:pt x="9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1" name="Freeform 38"/>
          <p:cNvSpPr>
            <a:spLocks/>
          </p:cNvSpPr>
          <p:nvPr/>
        </p:nvSpPr>
        <p:spPr bwMode="auto">
          <a:xfrm>
            <a:off x="7724775" y="3405188"/>
            <a:ext cx="101600" cy="187325"/>
          </a:xfrm>
          <a:custGeom>
            <a:avLst/>
            <a:gdLst>
              <a:gd name="T0" fmla="*/ 2147483647 w 714"/>
              <a:gd name="T1" fmla="*/ 2147483647 h 1416"/>
              <a:gd name="T2" fmla="*/ 2147483647 w 714"/>
              <a:gd name="T3" fmla="*/ 0 h 1416"/>
              <a:gd name="T4" fmla="*/ 0 w 714"/>
              <a:gd name="T5" fmla="*/ 2147483647 h 1416"/>
              <a:gd name="T6" fmla="*/ 2147483647 w 714"/>
              <a:gd name="T7" fmla="*/ 2147483647 h 1416"/>
              <a:gd name="T8" fmla="*/ 2147483647 w 714"/>
              <a:gd name="T9" fmla="*/ 2147483647 h 1416"/>
              <a:gd name="T10" fmla="*/ 2147483647 w 714"/>
              <a:gd name="T11" fmla="*/ 2147483647 h 1416"/>
              <a:gd name="T12" fmla="*/ 2147483647 w 714"/>
              <a:gd name="T13" fmla="*/ 2147483647 h 1416"/>
              <a:gd name="T14" fmla="*/ 2147483647 w 714"/>
              <a:gd name="T15" fmla="*/ 2147483647 h 1416"/>
              <a:gd name="T16" fmla="*/ 2147483647 w 714"/>
              <a:gd name="T17" fmla="*/ 2147483647 h 1416"/>
              <a:gd name="T18" fmla="*/ 2147483647 w 714"/>
              <a:gd name="T19" fmla="*/ 2147483647 h 14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4"/>
              <a:gd name="T31" fmla="*/ 0 h 1416"/>
              <a:gd name="T32" fmla="*/ 714 w 714"/>
              <a:gd name="T33" fmla="*/ 1416 h 14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4" h="1416">
                <a:moveTo>
                  <a:pt x="680" y="9"/>
                </a:moveTo>
                <a:lnTo>
                  <a:pt x="682" y="0"/>
                </a:lnTo>
                <a:lnTo>
                  <a:pt x="0" y="1400"/>
                </a:lnTo>
                <a:lnTo>
                  <a:pt x="31" y="1416"/>
                </a:lnTo>
                <a:lnTo>
                  <a:pt x="712" y="15"/>
                </a:lnTo>
                <a:lnTo>
                  <a:pt x="714" y="6"/>
                </a:lnTo>
                <a:lnTo>
                  <a:pt x="712" y="15"/>
                </a:lnTo>
                <a:lnTo>
                  <a:pt x="714" y="11"/>
                </a:lnTo>
                <a:lnTo>
                  <a:pt x="714" y="6"/>
                </a:lnTo>
                <a:lnTo>
                  <a:pt x="68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2" name="Freeform 39"/>
          <p:cNvSpPr>
            <a:spLocks/>
          </p:cNvSpPr>
          <p:nvPr/>
        </p:nvSpPr>
        <p:spPr bwMode="auto">
          <a:xfrm>
            <a:off x="7815263" y="3340100"/>
            <a:ext cx="11112" cy="65088"/>
          </a:xfrm>
          <a:custGeom>
            <a:avLst/>
            <a:gdLst>
              <a:gd name="T0" fmla="*/ 2147483647 w 79"/>
              <a:gd name="T1" fmla="*/ 2147483647 h 502"/>
              <a:gd name="T2" fmla="*/ 0 w 79"/>
              <a:gd name="T3" fmla="*/ 2147483647 h 502"/>
              <a:gd name="T4" fmla="*/ 2147483647 w 79"/>
              <a:gd name="T5" fmla="*/ 2147483647 h 502"/>
              <a:gd name="T6" fmla="*/ 2147483647 w 79"/>
              <a:gd name="T7" fmla="*/ 2147483647 h 502"/>
              <a:gd name="T8" fmla="*/ 2147483647 w 79"/>
              <a:gd name="T9" fmla="*/ 0 h 502"/>
              <a:gd name="T10" fmla="*/ 2147483647 w 79"/>
              <a:gd name="T11" fmla="*/ 2147483647 h 5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502"/>
              <a:gd name="T20" fmla="*/ 79 w 79"/>
              <a:gd name="T21" fmla="*/ 502 h 5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502">
                <a:moveTo>
                  <a:pt x="17" y="1"/>
                </a:moveTo>
                <a:lnTo>
                  <a:pt x="0" y="3"/>
                </a:lnTo>
                <a:lnTo>
                  <a:pt x="45" y="502"/>
                </a:lnTo>
                <a:lnTo>
                  <a:pt x="79" y="499"/>
                </a:lnTo>
                <a:lnTo>
                  <a:pt x="34" y="0"/>
                </a:lnTo>
                <a:lnTo>
                  <a:pt x="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3" name="Freeform 40"/>
          <p:cNvSpPr>
            <a:spLocks/>
          </p:cNvSpPr>
          <p:nvPr/>
        </p:nvSpPr>
        <p:spPr bwMode="auto">
          <a:xfrm>
            <a:off x="7693025" y="3765550"/>
            <a:ext cx="90488" cy="15875"/>
          </a:xfrm>
          <a:custGeom>
            <a:avLst/>
            <a:gdLst>
              <a:gd name="T0" fmla="*/ 2147483647 w 632"/>
              <a:gd name="T1" fmla="*/ 2147483647 h 120"/>
              <a:gd name="T2" fmla="*/ 2147483647 w 632"/>
              <a:gd name="T3" fmla="*/ 2147483647 h 120"/>
              <a:gd name="T4" fmla="*/ 2147483647 w 632"/>
              <a:gd name="T5" fmla="*/ 2147483647 h 120"/>
              <a:gd name="T6" fmla="*/ 2147483647 w 632"/>
              <a:gd name="T7" fmla="*/ 2147483647 h 120"/>
              <a:gd name="T8" fmla="*/ 2147483647 w 632"/>
              <a:gd name="T9" fmla="*/ 0 h 120"/>
              <a:gd name="T10" fmla="*/ 2147483647 w 632"/>
              <a:gd name="T11" fmla="*/ 2147483647 h 120"/>
              <a:gd name="T12" fmla="*/ 2147483647 w 632"/>
              <a:gd name="T13" fmla="*/ 2147483647 h 120"/>
              <a:gd name="T14" fmla="*/ 0 w 632"/>
              <a:gd name="T15" fmla="*/ 2147483647 h 120"/>
              <a:gd name="T16" fmla="*/ 2147483647 w 632"/>
              <a:gd name="T17" fmla="*/ 2147483647 h 120"/>
              <a:gd name="T18" fmla="*/ 2147483647 w 632"/>
              <a:gd name="T19" fmla="*/ 2147483647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2"/>
              <a:gd name="T31" fmla="*/ 0 h 120"/>
              <a:gd name="T32" fmla="*/ 632 w 632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2" h="120">
                <a:moveTo>
                  <a:pt x="1" y="17"/>
                </a:moveTo>
                <a:lnTo>
                  <a:pt x="15" y="34"/>
                </a:lnTo>
                <a:lnTo>
                  <a:pt x="628" y="120"/>
                </a:lnTo>
                <a:lnTo>
                  <a:pt x="632" y="84"/>
                </a:lnTo>
                <a:lnTo>
                  <a:pt x="20" y="0"/>
                </a:lnTo>
                <a:lnTo>
                  <a:pt x="34" y="17"/>
                </a:lnTo>
                <a:lnTo>
                  <a:pt x="1" y="17"/>
                </a:lnTo>
                <a:lnTo>
                  <a:pt x="0" y="33"/>
                </a:lnTo>
                <a:lnTo>
                  <a:pt x="15" y="34"/>
                </a:lnTo>
                <a:lnTo>
                  <a:pt x="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4" name="Freeform 41"/>
          <p:cNvSpPr>
            <a:spLocks/>
          </p:cNvSpPr>
          <p:nvPr/>
        </p:nvSpPr>
        <p:spPr bwMode="auto">
          <a:xfrm>
            <a:off x="7694613" y="3492500"/>
            <a:ext cx="9525" cy="274638"/>
          </a:xfrm>
          <a:custGeom>
            <a:avLst/>
            <a:gdLst>
              <a:gd name="T0" fmla="*/ 2147483647 w 77"/>
              <a:gd name="T1" fmla="*/ 0 h 2068"/>
              <a:gd name="T2" fmla="*/ 2147483647 w 77"/>
              <a:gd name="T3" fmla="*/ 2147483647 h 2068"/>
              <a:gd name="T4" fmla="*/ 0 w 77"/>
              <a:gd name="T5" fmla="*/ 2147483647 h 2068"/>
              <a:gd name="T6" fmla="*/ 2147483647 w 77"/>
              <a:gd name="T7" fmla="*/ 2147483647 h 2068"/>
              <a:gd name="T8" fmla="*/ 2147483647 w 77"/>
              <a:gd name="T9" fmla="*/ 2147483647 h 2068"/>
              <a:gd name="T10" fmla="*/ 2147483647 w 77"/>
              <a:gd name="T11" fmla="*/ 2147483647 h 2068"/>
              <a:gd name="T12" fmla="*/ 2147483647 w 77"/>
              <a:gd name="T13" fmla="*/ 0 h 2068"/>
              <a:gd name="T14" fmla="*/ 2147483647 w 77"/>
              <a:gd name="T15" fmla="*/ 2147483647 h 2068"/>
              <a:gd name="T16" fmla="*/ 2147483647 w 77"/>
              <a:gd name="T17" fmla="*/ 2147483647 h 2068"/>
              <a:gd name="T18" fmla="*/ 2147483647 w 77"/>
              <a:gd name="T19" fmla="*/ 0 h 2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"/>
              <a:gd name="T31" fmla="*/ 0 h 2068"/>
              <a:gd name="T32" fmla="*/ 77 w 77"/>
              <a:gd name="T33" fmla="*/ 2068 h 2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" h="2068">
                <a:moveTo>
                  <a:pt x="55" y="0"/>
                </a:moveTo>
                <a:lnTo>
                  <a:pt x="43" y="18"/>
                </a:lnTo>
                <a:lnTo>
                  <a:pt x="0" y="2068"/>
                </a:lnTo>
                <a:lnTo>
                  <a:pt x="33" y="2068"/>
                </a:lnTo>
                <a:lnTo>
                  <a:pt x="77" y="18"/>
                </a:lnTo>
                <a:lnTo>
                  <a:pt x="66" y="35"/>
                </a:lnTo>
                <a:lnTo>
                  <a:pt x="55" y="0"/>
                </a:lnTo>
                <a:lnTo>
                  <a:pt x="43" y="5"/>
                </a:lnTo>
                <a:lnTo>
                  <a:pt x="43" y="18"/>
                </a:lnTo>
                <a:lnTo>
                  <a:pt x="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5" name="Freeform 42"/>
          <p:cNvSpPr>
            <a:spLocks/>
          </p:cNvSpPr>
          <p:nvPr/>
        </p:nvSpPr>
        <p:spPr bwMode="auto">
          <a:xfrm>
            <a:off x="7702550" y="3402013"/>
            <a:ext cx="276225" cy="95250"/>
          </a:xfrm>
          <a:custGeom>
            <a:avLst/>
            <a:gdLst>
              <a:gd name="T0" fmla="*/ 2147483647 w 1959"/>
              <a:gd name="T1" fmla="*/ 2147483647 h 727"/>
              <a:gd name="T2" fmla="*/ 2147483647 w 1959"/>
              <a:gd name="T3" fmla="*/ 0 h 727"/>
              <a:gd name="T4" fmla="*/ 0 w 1959"/>
              <a:gd name="T5" fmla="*/ 2147483647 h 727"/>
              <a:gd name="T6" fmla="*/ 2147483647 w 1959"/>
              <a:gd name="T7" fmla="*/ 2147483647 h 727"/>
              <a:gd name="T8" fmla="*/ 2147483647 w 1959"/>
              <a:gd name="T9" fmla="*/ 2147483647 h 727"/>
              <a:gd name="T10" fmla="*/ 2147483647 w 1959"/>
              <a:gd name="T11" fmla="*/ 2147483647 h 727"/>
              <a:gd name="T12" fmla="*/ 2147483647 w 1959"/>
              <a:gd name="T13" fmla="*/ 2147483647 h 727"/>
              <a:gd name="T14" fmla="*/ 2147483647 w 1959"/>
              <a:gd name="T15" fmla="*/ 2147483647 h 727"/>
              <a:gd name="T16" fmla="*/ 2147483647 w 1959"/>
              <a:gd name="T17" fmla="*/ 2147483647 h 727"/>
              <a:gd name="T18" fmla="*/ 2147483647 w 1959"/>
              <a:gd name="T19" fmla="*/ 2147483647 h 7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59"/>
              <a:gd name="T31" fmla="*/ 0 h 727"/>
              <a:gd name="T32" fmla="*/ 1959 w 1959"/>
              <a:gd name="T33" fmla="*/ 727 h 7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59" h="727">
                <a:moveTo>
                  <a:pt x="1926" y="12"/>
                </a:moveTo>
                <a:lnTo>
                  <a:pt x="1937" y="0"/>
                </a:lnTo>
                <a:lnTo>
                  <a:pt x="0" y="692"/>
                </a:lnTo>
                <a:lnTo>
                  <a:pt x="11" y="727"/>
                </a:lnTo>
                <a:lnTo>
                  <a:pt x="1948" y="33"/>
                </a:lnTo>
                <a:lnTo>
                  <a:pt x="1959" y="20"/>
                </a:lnTo>
                <a:lnTo>
                  <a:pt x="1948" y="33"/>
                </a:lnTo>
                <a:lnTo>
                  <a:pt x="1957" y="30"/>
                </a:lnTo>
                <a:lnTo>
                  <a:pt x="1959" y="20"/>
                </a:lnTo>
                <a:lnTo>
                  <a:pt x="192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6" name="Freeform 43"/>
          <p:cNvSpPr>
            <a:spLocks/>
          </p:cNvSpPr>
          <p:nvPr/>
        </p:nvSpPr>
        <p:spPr bwMode="auto">
          <a:xfrm>
            <a:off x="7974013" y="3344863"/>
            <a:ext cx="20637" cy="58737"/>
          </a:xfrm>
          <a:custGeom>
            <a:avLst/>
            <a:gdLst>
              <a:gd name="T0" fmla="*/ 2147483647 w 145"/>
              <a:gd name="T1" fmla="*/ 2147483647 h 450"/>
              <a:gd name="T2" fmla="*/ 2147483647 w 145"/>
              <a:gd name="T3" fmla="*/ 0 h 450"/>
              <a:gd name="T4" fmla="*/ 0 w 145"/>
              <a:gd name="T5" fmla="*/ 2147483647 h 450"/>
              <a:gd name="T6" fmla="*/ 2147483647 w 145"/>
              <a:gd name="T7" fmla="*/ 2147483647 h 450"/>
              <a:gd name="T8" fmla="*/ 2147483647 w 145"/>
              <a:gd name="T9" fmla="*/ 2147483647 h 450"/>
              <a:gd name="T10" fmla="*/ 2147483647 w 145"/>
              <a:gd name="T11" fmla="*/ 2147483647 h 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"/>
              <a:gd name="T19" fmla="*/ 0 h 450"/>
              <a:gd name="T20" fmla="*/ 145 w 145"/>
              <a:gd name="T21" fmla="*/ 450 h 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" h="450">
                <a:moveTo>
                  <a:pt x="128" y="5"/>
                </a:moveTo>
                <a:lnTo>
                  <a:pt x="112" y="0"/>
                </a:lnTo>
                <a:lnTo>
                  <a:pt x="0" y="442"/>
                </a:lnTo>
                <a:lnTo>
                  <a:pt x="33" y="450"/>
                </a:lnTo>
                <a:lnTo>
                  <a:pt x="145" y="9"/>
                </a:lnTo>
                <a:lnTo>
                  <a:pt x="128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7" name="Freeform 44"/>
          <p:cNvSpPr>
            <a:spLocks/>
          </p:cNvSpPr>
          <p:nvPr/>
        </p:nvSpPr>
        <p:spPr bwMode="auto">
          <a:xfrm>
            <a:off x="7848600" y="3468688"/>
            <a:ext cx="15875" cy="80962"/>
          </a:xfrm>
          <a:custGeom>
            <a:avLst/>
            <a:gdLst>
              <a:gd name="T0" fmla="*/ 2147483647 w 106"/>
              <a:gd name="T1" fmla="*/ 2147483647 h 616"/>
              <a:gd name="T2" fmla="*/ 0 w 106"/>
              <a:gd name="T3" fmla="*/ 2147483647 h 616"/>
              <a:gd name="T4" fmla="*/ 2147483647 w 106"/>
              <a:gd name="T5" fmla="*/ 2147483647 h 616"/>
              <a:gd name="T6" fmla="*/ 2147483647 w 106"/>
              <a:gd name="T7" fmla="*/ 2147483647 h 616"/>
              <a:gd name="T8" fmla="*/ 2147483647 w 106"/>
              <a:gd name="T9" fmla="*/ 2147483647 h 616"/>
              <a:gd name="T10" fmla="*/ 2147483647 w 106"/>
              <a:gd name="T11" fmla="*/ 0 h 616"/>
              <a:gd name="T12" fmla="*/ 2147483647 w 106"/>
              <a:gd name="T13" fmla="*/ 2147483647 h 616"/>
              <a:gd name="T14" fmla="*/ 2147483647 w 106"/>
              <a:gd name="T15" fmla="*/ 2147483647 h 616"/>
              <a:gd name="T16" fmla="*/ 2147483647 w 106"/>
              <a:gd name="T17" fmla="*/ 0 h 616"/>
              <a:gd name="T18" fmla="*/ 2147483647 w 106"/>
              <a:gd name="T19" fmla="*/ 2147483647 h 6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"/>
              <a:gd name="T31" fmla="*/ 0 h 616"/>
              <a:gd name="T32" fmla="*/ 106 w 106"/>
              <a:gd name="T33" fmla="*/ 616 h 6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" h="616">
                <a:moveTo>
                  <a:pt x="11" y="34"/>
                </a:moveTo>
                <a:lnTo>
                  <a:pt x="0" y="19"/>
                </a:lnTo>
                <a:lnTo>
                  <a:pt x="73" y="616"/>
                </a:lnTo>
                <a:lnTo>
                  <a:pt x="106" y="613"/>
                </a:lnTo>
                <a:lnTo>
                  <a:pt x="33" y="15"/>
                </a:lnTo>
                <a:lnTo>
                  <a:pt x="22" y="0"/>
                </a:lnTo>
                <a:lnTo>
                  <a:pt x="33" y="15"/>
                </a:lnTo>
                <a:lnTo>
                  <a:pt x="32" y="3"/>
                </a:lnTo>
                <a:lnTo>
                  <a:pt x="22" y="0"/>
                </a:lnTo>
                <a:lnTo>
                  <a:pt x="11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8" name="Freeform 45"/>
          <p:cNvSpPr>
            <a:spLocks/>
          </p:cNvSpPr>
          <p:nvPr/>
        </p:nvSpPr>
        <p:spPr bwMode="auto">
          <a:xfrm>
            <a:off x="7751763" y="3435350"/>
            <a:ext cx="100012" cy="38100"/>
          </a:xfrm>
          <a:custGeom>
            <a:avLst/>
            <a:gdLst>
              <a:gd name="T0" fmla="*/ 0 w 715"/>
              <a:gd name="T1" fmla="*/ 2147483647 h 280"/>
              <a:gd name="T2" fmla="*/ 2147483647 w 715"/>
              <a:gd name="T3" fmla="*/ 2147483647 h 280"/>
              <a:gd name="T4" fmla="*/ 2147483647 w 715"/>
              <a:gd name="T5" fmla="*/ 2147483647 h 280"/>
              <a:gd name="T6" fmla="*/ 2147483647 w 715"/>
              <a:gd name="T7" fmla="*/ 2147483647 h 280"/>
              <a:gd name="T8" fmla="*/ 2147483647 w 715"/>
              <a:gd name="T9" fmla="*/ 0 h 280"/>
              <a:gd name="T10" fmla="*/ 2147483647 w 715"/>
              <a:gd name="T11" fmla="*/ 2147483647 h 280"/>
              <a:gd name="T12" fmla="*/ 0 w 715"/>
              <a:gd name="T13" fmla="*/ 2147483647 h 280"/>
              <a:gd name="T14" fmla="*/ 2147483647 w 715"/>
              <a:gd name="T15" fmla="*/ 2147483647 h 280"/>
              <a:gd name="T16" fmla="*/ 2147483647 w 715"/>
              <a:gd name="T17" fmla="*/ 2147483647 h 280"/>
              <a:gd name="T18" fmla="*/ 0 w 715"/>
              <a:gd name="T19" fmla="*/ 2147483647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5"/>
              <a:gd name="T31" fmla="*/ 0 h 280"/>
              <a:gd name="T32" fmla="*/ 715 w 715"/>
              <a:gd name="T33" fmla="*/ 280 h 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5" h="280">
                <a:moveTo>
                  <a:pt x="0" y="22"/>
                </a:moveTo>
                <a:lnTo>
                  <a:pt x="10" y="33"/>
                </a:lnTo>
                <a:lnTo>
                  <a:pt x="704" y="280"/>
                </a:lnTo>
                <a:lnTo>
                  <a:pt x="715" y="246"/>
                </a:lnTo>
                <a:lnTo>
                  <a:pt x="21" y="0"/>
                </a:lnTo>
                <a:lnTo>
                  <a:pt x="32" y="12"/>
                </a:lnTo>
                <a:lnTo>
                  <a:pt x="0" y="22"/>
                </a:lnTo>
                <a:lnTo>
                  <a:pt x="2" y="30"/>
                </a:lnTo>
                <a:lnTo>
                  <a:pt x="10" y="33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9" name="Freeform 46"/>
          <p:cNvSpPr>
            <a:spLocks/>
          </p:cNvSpPr>
          <p:nvPr/>
        </p:nvSpPr>
        <p:spPr bwMode="auto">
          <a:xfrm>
            <a:off x="7729538" y="3373438"/>
            <a:ext cx="25400" cy="65087"/>
          </a:xfrm>
          <a:custGeom>
            <a:avLst/>
            <a:gdLst>
              <a:gd name="T0" fmla="*/ 2147483647 w 178"/>
              <a:gd name="T1" fmla="*/ 2147483647 h 494"/>
              <a:gd name="T2" fmla="*/ 0 w 178"/>
              <a:gd name="T3" fmla="*/ 2147483647 h 494"/>
              <a:gd name="T4" fmla="*/ 2147483647 w 178"/>
              <a:gd name="T5" fmla="*/ 2147483647 h 494"/>
              <a:gd name="T6" fmla="*/ 2147483647 w 178"/>
              <a:gd name="T7" fmla="*/ 2147483647 h 494"/>
              <a:gd name="T8" fmla="*/ 2147483647 w 178"/>
              <a:gd name="T9" fmla="*/ 0 h 494"/>
              <a:gd name="T10" fmla="*/ 2147483647 w 178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"/>
              <a:gd name="T19" fmla="*/ 0 h 494"/>
              <a:gd name="T20" fmla="*/ 178 w 178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" h="494">
                <a:moveTo>
                  <a:pt x="16" y="5"/>
                </a:moveTo>
                <a:lnTo>
                  <a:pt x="0" y="11"/>
                </a:lnTo>
                <a:lnTo>
                  <a:pt x="146" y="494"/>
                </a:lnTo>
                <a:lnTo>
                  <a:pt x="178" y="484"/>
                </a:lnTo>
                <a:lnTo>
                  <a:pt x="33" y="0"/>
                </a:lnTo>
                <a:lnTo>
                  <a:pt x="16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0" name="Freeform 47"/>
          <p:cNvSpPr>
            <a:spLocks/>
          </p:cNvSpPr>
          <p:nvPr/>
        </p:nvSpPr>
        <p:spPr bwMode="auto">
          <a:xfrm>
            <a:off x="7718425" y="3803650"/>
            <a:ext cx="47625" cy="38100"/>
          </a:xfrm>
          <a:custGeom>
            <a:avLst/>
            <a:gdLst>
              <a:gd name="T0" fmla="*/ 0 w 334"/>
              <a:gd name="T1" fmla="*/ 2147483647 h 284"/>
              <a:gd name="T2" fmla="*/ 2147483647 w 334"/>
              <a:gd name="T3" fmla="*/ 2147483647 h 284"/>
              <a:gd name="T4" fmla="*/ 2147483647 w 334"/>
              <a:gd name="T5" fmla="*/ 2147483647 h 284"/>
              <a:gd name="T6" fmla="*/ 2147483647 w 334"/>
              <a:gd name="T7" fmla="*/ 2147483647 h 284"/>
              <a:gd name="T8" fmla="*/ 2147483647 w 334"/>
              <a:gd name="T9" fmla="*/ 0 h 284"/>
              <a:gd name="T10" fmla="*/ 2147483647 w 334"/>
              <a:gd name="T11" fmla="*/ 2147483647 h 284"/>
              <a:gd name="T12" fmla="*/ 0 w 334"/>
              <a:gd name="T13" fmla="*/ 2147483647 h 284"/>
              <a:gd name="T14" fmla="*/ 2147483647 w 334"/>
              <a:gd name="T15" fmla="*/ 2147483647 h 284"/>
              <a:gd name="T16" fmla="*/ 2147483647 w 334"/>
              <a:gd name="T17" fmla="*/ 2147483647 h 284"/>
              <a:gd name="T18" fmla="*/ 0 w 334"/>
              <a:gd name="T19" fmla="*/ 2147483647 h 2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4"/>
              <a:gd name="T31" fmla="*/ 0 h 284"/>
              <a:gd name="T32" fmla="*/ 334 w 334"/>
              <a:gd name="T33" fmla="*/ 284 h 2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4" h="284">
                <a:moveTo>
                  <a:pt x="0" y="19"/>
                </a:moveTo>
                <a:lnTo>
                  <a:pt x="6" y="27"/>
                </a:lnTo>
                <a:lnTo>
                  <a:pt x="313" y="284"/>
                </a:lnTo>
                <a:lnTo>
                  <a:pt x="334" y="257"/>
                </a:lnTo>
                <a:lnTo>
                  <a:pt x="27" y="0"/>
                </a:lnTo>
                <a:lnTo>
                  <a:pt x="33" y="6"/>
                </a:lnTo>
                <a:lnTo>
                  <a:pt x="0" y="19"/>
                </a:lnTo>
                <a:lnTo>
                  <a:pt x="3" y="24"/>
                </a:lnTo>
                <a:lnTo>
                  <a:pt x="6" y="27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1" name="Freeform 48"/>
          <p:cNvSpPr>
            <a:spLocks/>
          </p:cNvSpPr>
          <p:nvPr/>
        </p:nvSpPr>
        <p:spPr bwMode="auto">
          <a:xfrm>
            <a:off x="7640638" y="3616325"/>
            <a:ext cx="82550" cy="190500"/>
          </a:xfrm>
          <a:custGeom>
            <a:avLst/>
            <a:gdLst>
              <a:gd name="T0" fmla="*/ 2147483647 w 577"/>
              <a:gd name="T1" fmla="*/ 0 h 1437"/>
              <a:gd name="T2" fmla="*/ 2147483647 w 577"/>
              <a:gd name="T3" fmla="*/ 2147483647 h 1437"/>
              <a:gd name="T4" fmla="*/ 2147483647 w 577"/>
              <a:gd name="T5" fmla="*/ 2147483647 h 1437"/>
              <a:gd name="T6" fmla="*/ 2147483647 w 577"/>
              <a:gd name="T7" fmla="*/ 2147483647 h 1437"/>
              <a:gd name="T8" fmla="*/ 2147483647 w 577"/>
              <a:gd name="T9" fmla="*/ 2147483647 h 1437"/>
              <a:gd name="T10" fmla="*/ 2147483647 w 577"/>
              <a:gd name="T11" fmla="*/ 2147483647 h 1437"/>
              <a:gd name="T12" fmla="*/ 2147483647 w 577"/>
              <a:gd name="T13" fmla="*/ 0 h 1437"/>
              <a:gd name="T14" fmla="*/ 0 w 577"/>
              <a:gd name="T15" fmla="*/ 2147483647 h 1437"/>
              <a:gd name="T16" fmla="*/ 2147483647 w 577"/>
              <a:gd name="T17" fmla="*/ 2147483647 h 1437"/>
              <a:gd name="T18" fmla="*/ 2147483647 w 577"/>
              <a:gd name="T19" fmla="*/ 0 h 14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7"/>
              <a:gd name="T31" fmla="*/ 0 h 1437"/>
              <a:gd name="T32" fmla="*/ 577 w 577"/>
              <a:gd name="T33" fmla="*/ 1437 h 14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7" h="1437">
                <a:moveTo>
                  <a:pt x="5" y="0"/>
                </a:moveTo>
                <a:lnTo>
                  <a:pt x="3" y="17"/>
                </a:lnTo>
                <a:lnTo>
                  <a:pt x="544" y="1437"/>
                </a:lnTo>
                <a:lnTo>
                  <a:pt x="577" y="1424"/>
                </a:lnTo>
                <a:lnTo>
                  <a:pt x="35" y="5"/>
                </a:lnTo>
                <a:lnTo>
                  <a:pt x="33" y="21"/>
                </a:lnTo>
                <a:lnTo>
                  <a:pt x="5" y="0"/>
                </a:lnTo>
                <a:lnTo>
                  <a:pt x="0" y="8"/>
                </a:lnTo>
                <a:lnTo>
                  <a:pt x="3" y="17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2" name="Freeform 49"/>
          <p:cNvSpPr>
            <a:spLocks/>
          </p:cNvSpPr>
          <p:nvPr/>
        </p:nvSpPr>
        <p:spPr bwMode="auto">
          <a:xfrm>
            <a:off x="7642225" y="3425825"/>
            <a:ext cx="147638" cy="192088"/>
          </a:xfrm>
          <a:custGeom>
            <a:avLst/>
            <a:gdLst>
              <a:gd name="T0" fmla="*/ 2147483647 w 1048"/>
              <a:gd name="T1" fmla="*/ 0 h 1458"/>
              <a:gd name="T2" fmla="*/ 2147483647 w 1048"/>
              <a:gd name="T3" fmla="*/ 2147483647 h 1458"/>
              <a:gd name="T4" fmla="*/ 0 w 1048"/>
              <a:gd name="T5" fmla="*/ 2147483647 h 1458"/>
              <a:gd name="T6" fmla="*/ 2147483647 w 1048"/>
              <a:gd name="T7" fmla="*/ 2147483647 h 1458"/>
              <a:gd name="T8" fmla="*/ 2147483647 w 1048"/>
              <a:gd name="T9" fmla="*/ 2147483647 h 1458"/>
              <a:gd name="T10" fmla="*/ 2147483647 w 1048"/>
              <a:gd name="T11" fmla="*/ 2147483647 h 1458"/>
              <a:gd name="T12" fmla="*/ 2147483647 w 1048"/>
              <a:gd name="T13" fmla="*/ 0 h 1458"/>
              <a:gd name="T14" fmla="*/ 2147483647 w 1048"/>
              <a:gd name="T15" fmla="*/ 0 h 1458"/>
              <a:gd name="T16" fmla="*/ 2147483647 w 1048"/>
              <a:gd name="T17" fmla="*/ 2147483647 h 1458"/>
              <a:gd name="T18" fmla="*/ 2147483647 w 1048"/>
              <a:gd name="T19" fmla="*/ 0 h 14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8"/>
              <a:gd name="T31" fmla="*/ 0 h 1458"/>
              <a:gd name="T32" fmla="*/ 1048 w 1048"/>
              <a:gd name="T33" fmla="*/ 1458 h 14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8" h="1458">
                <a:moveTo>
                  <a:pt x="1033" y="0"/>
                </a:moveTo>
                <a:lnTo>
                  <a:pt x="1020" y="6"/>
                </a:lnTo>
                <a:lnTo>
                  <a:pt x="0" y="1437"/>
                </a:lnTo>
                <a:lnTo>
                  <a:pt x="28" y="1458"/>
                </a:lnTo>
                <a:lnTo>
                  <a:pt x="1048" y="27"/>
                </a:lnTo>
                <a:lnTo>
                  <a:pt x="1034" y="35"/>
                </a:lnTo>
                <a:lnTo>
                  <a:pt x="1033" y="0"/>
                </a:lnTo>
                <a:lnTo>
                  <a:pt x="1026" y="0"/>
                </a:lnTo>
                <a:lnTo>
                  <a:pt x="1020" y="6"/>
                </a:lnTo>
                <a:lnTo>
                  <a:pt x="10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3" name="Freeform 50"/>
          <p:cNvSpPr>
            <a:spLocks/>
          </p:cNvSpPr>
          <p:nvPr/>
        </p:nvSpPr>
        <p:spPr bwMode="auto">
          <a:xfrm>
            <a:off x="7788275" y="3421063"/>
            <a:ext cx="257175" cy="9525"/>
          </a:xfrm>
          <a:custGeom>
            <a:avLst/>
            <a:gdLst>
              <a:gd name="T0" fmla="*/ 2147483647 w 1825"/>
              <a:gd name="T1" fmla="*/ 2147483647 h 71"/>
              <a:gd name="T2" fmla="*/ 2147483647 w 1825"/>
              <a:gd name="T3" fmla="*/ 0 h 71"/>
              <a:gd name="T4" fmla="*/ 0 w 1825"/>
              <a:gd name="T5" fmla="*/ 2147483647 h 71"/>
              <a:gd name="T6" fmla="*/ 2147483647 w 1825"/>
              <a:gd name="T7" fmla="*/ 2147483647 h 71"/>
              <a:gd name="T8" fmla="*/ 2147483647 w 1825"/>
              <a:gd name="T9" fmla="*/ 2147483647 h 71"/>
              <a:gd name="T10" fmla="*/ 2147483647 w 1825"/>
              <a:gd name="T11" fmla="*/ 2147483647 h 71"/>
              <a:gd name="T12" fmla="*/ 2147483647 w 1825"/>
              <a:gd name="T13" fmla="*/ 2147483647 h 71"/>
              <a:gd name="T14" fmla="*/ 2147483647 w 1825"/>
              <a:gd name="T15" fmla="*/ 2147483647 h 71"/>
              <a:gd name="T16" fmla="*/ 2147483647 w 1825"/>
              <a:gd name="T17" fmla="*/ 2147483647 h 71"/>
              <a:gd name="T18" fmla="*/ 2147483647 w 1825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25"/>
              <a:gd name="T31" fmla="*/ 0 h 71"/>
              <a:gd name="T32" fmla="*/ 1825 w 1825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25" h="71">
                <a:moveTo>
                  <a:pt x="1795" y="9"/>
                </a:moveTo>
                <a:lnTo>
                  <a:pt x="1809" y="0"/>
                </a:lnTo>
                <a:lnTo>
                  <a:pt x="0" y="36"/>
                </a:lnTo>
                <a:lnTo>
                  <a:pt x="1" y="71"/>
                </a:lnTo>
                <a:lnTo>
                  <a:pt x="1811" y="36"/>
                </a:lnTo>
                <a:lnTo>
                  <a:pt x="1825" y="28"/>
                </a:lnTo>
                <a:lnTo>
                  <a:pt x="1811" y="36"/>
                </a:lnTo>
                <a:lnTo>
                  <a:pt x="1819" y="36"/>
                </a:lnTo>
                <a:lnTo>
                  <a:pt x="1825" y="28"/>
                </a:lnTo>
                <a:lnTo>
                  <a:pt x="1795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4" name="Freeform 51"/>
          <p:cNvSpPr>
            <a:spLocks/>
          </p:cNvSpPr>
          <p:nvPr/>
        </p:nvSpPr>
        <p:spPr bwMode="auto">
          <a:xfrm>
            <a:off x="8040688" y="3378200"/>
            <a:ext cx="33337" cy="46038"/>
          </a:xfrm>
          <a:custGeom>
            <a:avLst/>
            <a:gdLst>
              <a:gd name="T0" fmla="*/ 2147483647 w 233"/>
              <a:gd name="T1" fmla="*/ 2147483647 h 355"/>
              <a:gd name="T2" fmla="*/ 2147483647 w 233"/>
              <a:gd name="T3" fmla="*/ 0 h 355"/>
              <a:gd name="T4" fmla="*/ 0 w 233"/>
              <a:gd name="T5" fmla="*/ 2147483647 h 355"/>
              <a:gd name="T6" fmla="*/ 2147483647 w 233"/>
              <a:gd name="T7" fmla="*/ 2147483647 h 355"/>
              <a:gd name="T8" fmla="*/ 2147483647 w 233"/>
              <a:gd name="T9" fmla="*/ 2147483647 h 355"/>
              <a:gd name="T10" fmla="*/ 2147483647 w 233"/>
              <a:gd name="T11" fmla="*/ 2147483647 h 3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3"/>
              <a:gd name="T19" fmla="*/ 0 h 355"/>
              <a:gd name="T20" fmla="*/ 233 w 233"/>
              <a:gd name="T21" fmla="*/ 355 h 3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3" h="355">
                <a:moveTo>
                  <a:pt x="218" y="9"/>
                </a:moveTo>
                <a:lnTo>
                  <a:pt x="204" y="0"/>
                </a:lnTo>
                <a:lnTo>
                  <a:pt x="0" y="336"/>
                </a:lnTo>
                <a:lnTo>
                  <a:pt x="30" y="355"/>
                </a:lnTo>
                <a:lnTo>
                  <a:pt x="233" y="19"/>
                </a:lnTo>
                <a:lnTo>
                  <a:pt x="218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5" name="Freeform 52"/>
          <p:cNvSpPr>
            <a:spLocks/>
          </p:cNvSpPr>
          <p:nvPr/>
        </p:nvSpPr>
        <p:spPr bwMode="auto">
          <a:xfrm>
            <a:off x="7912100" y="3441700"/>
            <a:ext cx="6350" cy="107950"/>
          </a:xfrm>
          <a:custGeom>
            <a:avLst/>
            <a:gdLst>
              <a:gd name="T0" fmla="*/ 2147483647 w 41"/>
              <a:gd name="T1" fmla="*/ 2147483647 h 814"/>
              <a:gd name="T2" fmla="*/ 2147483647 w 41"/>
              <a:gd name="T3" fmla="*/ 2147483647 h 814"/>
              <a:gd name="T4" fmla="*/ 0 w 41"/>
              <a:gd name="T5" fmla="*/ 2147483647 h 814"/>
              <a:gd name="T6" fmla="*/ 2147483647 w 41"/>
              <a:gd name="T7" fmla="*/ 2147483647 h 814"/>
              <a:gd name="T8" fmla="*/ 2147483647 w 41"/>
              <a:gd name="T9" fmla="*/ 2147483647 h 814"/>
              <a:gd name="T10" fmla="*/ 2147483647 w 41"/>
              <a:gd name="T11" fmla="*/ 2147483647 h 814"/>
              <a:gd name="T12" fmla="*/ 2147483647 w 41"/>
              <a:gd name="T13" fmla="*/ 2147483647 h 814"/>
              <a:gd name="T14" fmla="*/ 2147483647 w 41"/>
              <a:gd name="T15" fmla="*/ 0 h 814"/>
              <a:gd name="T16" fmla="*/ 2147483647 w 41"/>
              <a:gd name="T17" fmla="*/ 2147483647 h 814"/>
              <a:gd name="T18" fmla="*/ 2147483647 w 41"/>
              <a:gd name="T19" fmla="*/ 2147483647 h 8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814"/>
              <a:gd name="T32" fmla="*/ 41 w 41"/>
              <a:gd name="T33" fmla="*/ 814 h 8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814">
                <a:moveTo>
                  <a:pt x="28" y="39"/>
                </a:moveTo>
                <a:lnTo>
                  <a:pt x="7" y="22"/>
                </a:lnTo>
                <a:lnTo>
                  <a:pt x="0" y="813"/>
                </a:lnTo>
                <a:lnTo>
                  <a:pt x="35" y="814"/>
                </a:lnTo>
                <a:lnTo>
                  <a:pt x="41" y="22"/>
                </a:lnTo>
                <a:lnTo>
                  <a:pt x="20" y="5"/>
                </a:lnTo>
                <a:lnTo>
                  <a:pt x="41" y="22"/>
                </a:lnTo>
                <a:lnTo>
                  <a:pt x="41" y="0"/>
                </a:lnTo>
                <a:lnTo>
                  <a:pt x="20" y="5"/>
                </a:lnTo>
                <a:lnTo>
                  <a:pt x="28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6" name="Freeform 53"/>
          <p:cNvSpPr>
            <a:spLocks/>
          </p:cNvSpPr>
          <p:nvPr/>
        </p:nvSpPr>
        <p:spPr bwMode="auto">
          <a:xfrm>
            <a:off x="7731125" y="3441700"/>
            <a:ext cx="185738" cy="44450"/>
          </a:xfrm>
          <a:custGeom>
            <a:avLst/>
            <a:gdLst>
              <a:gd name="T0" fmla="*/ 0 w 1310"/>
              <a:gd name="T1" fmla="*/ 2147483647 h 335"/>
              <a:gd name="T2" fmla="*/ 2147483647 w 1310"/>
              <a:gd name="T3" fmla="*/ 2147483647 h 335"/>
              <a:gd name="T4" fmla="*/ 2147483647 w 1310"/>
              <a:gd name="T5" fmla="*/ 2147483647 h 335"/>
              <a:gd name="T6" fmla="*/ 2147483647 w 1310"/>
              <a:gd name="T7" fmla="*/ 0 h 335"/>
              <a:gd name="T8" fmla="*/ 2147483647 w 1310"/>
              <a:gd name="T9" fmla="*/ 2147483647 h 335"/>
              <a:gd name="T10" fmla="*/ 2147483647 w 1310"/>
              <a:gd name="T11" fmla="*/ 2147483647 h 335"/>
              <a:gd name="T12" fmla="*/ 0 w 1310"/>
              <a:gd name="T13" fmla="*/ 2147483647 h 335"/>
              <a:gd name="T14" fmla="*/ 2147483647 w 1310"/>
              <a:gd name="T15" fmla="*/ 2147483647 h 335"/>
              <a:gd name="T16" fmla="*/ 2147483647 w 1310"/>
              <a:gd name="T17" fmla="*/ 2147483647 h 335"/>
              <a:gd name="T18" fmla="*/ 0 w 1310"/>
              <a:gd name="T19" fmla="*/ 2147483647 h 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0"/>
              <a:gd name="T31" fmla="*/ 0 h 335"/>
              <a:gd name="T32" fmla="*/ 1310 w 1310"/>
              <a:gd name="T33" fmla="*/ 335 h 3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0" h="335">
                <a:moveTo>
                  <a:pt x="0" y="330"/>
                </a:moveTo>
                <a:lnTo>
                  <a:pt x="15" y="332"/>
                </a:lnTo>
                <a:lnTo>
                  <a:pt x="1310" y="34"/>
                </a:lnTo>
                <a:lnTo>
                  <a:pt x="1302" y="0"/>
                </a:lnTo>
                <a:lnTo>
                  <a:pt x="8" y="298"/>
                </a:lnTo>
                <a:lnTo>
                  <a:pt x="21" y="302"/>
                </a:lnTo>
                <a:lnTo>
                  <a:pt x="0" y="330"/>
                </a:lnTo>
                <a:lnTo>
                  <a:pt x="7" y="335"/>
                </a:lnTo>
                <a:lnTo>
                  <a:pt x="15" y="332"/>
                </a:lnTo>
                <a:lnTo>
                  <a:pt x="0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7" name="Freeform 54"/>
          <p:cNvSpPr>
            <a:spLocks/>
          </p:cNvSpPr>
          <p:nvPr/>
        </p:nvSpPr>
        <p:spPr bwMode="auto">
          <a:xfrm>
            <a:off x="7654925" y="3424238"/>
            <a:ext cx="79375" cy="61912"/>
          </a:xfrm>
          <a:custGeom>
            <a:avLst/>
            <a:gdLst>
              <a:gd name="T0" fmla="*/ 2147483647 w 555"/>
              <a:gd name="T1" fmla="*/ 2147483647 h 460"/>
              <a:gd name="T2" fmla="*/ 0 w 555"/>
              <a:gd name="T3" fmla="*/ 2147483647 h 460"/>
              <a:gd name="T4" fmla="*/ 2147483647 w 555"/>
              <a:gd name="T5" fmla="*/ 2147483647 h 460"/>
              <a:gd name="T6" fmla="*/ 2147483647 w 555"/>
              <a:gd name="T7" fmla="*/ 2147483647 h 460"/>
              <a:gd name="T8" fmla="*/ 2147483647 w 555"/>
              <a:gd name="T9" fmla="*/ 0 h 460"/>
              <a:gd name="T10" fmla="*/ 2147483647 w 555"/>
              <a:gd name="T11" fmla="*/ 2147483647 h 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5"/>
              <a:gd name="T19" fmla="*/ 0 h 460"/>
              <a:gd name="T20" fmla="*/ 555 w 555"/>
              <a:gd name="T21" fmla="*/ 460 h 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5" h="460">
                <a:moveTo>
                  <a:pt x="11" y="13"/>
                </a:moveTo>
                <a:lnTo>
                  <a:pt x="0" y="27"/>
                </a:lnTo>
                <a:lnTo>
                  <a:pt x="534" y="460"/>
                </a:lnTo>
                <a:lnTo>
                  <a:pt x="555" y="432"/>
                </a:lnTo>
                <a:lnTo>
                  <a:pt x="21" y="0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8" name="Freeform 55"/>
          <p:cNvSpPr>
            <a:spLocks/>
          </p:cNvSpPr>
          <p:nvPr/>
        </p:nvSpPr>
        <p:spPr bwMode="auto">
          <a:xfrm>
            <a:off x="7689850" y="3500438"/>
            <a:ext cx="76200" cy="355600"/>
          </a:xfrm>
          <a:custGeom>
            <a:avLst/>
            <a:gdLst>
              <a:gd name="T0" fmla="*/ 2147483647 w 539"/>
              <a:gd name="T1" fmla="*/ 0 h 2680"/>
              <a:gd name="T2" fmla="*/ 2147483647 w 539"/>
              <a:gd name="T3" fmla="*/ 2147483647 h 2680"/>
              <a:gd name="T4" fmla="*/ 0 w 539"/>
              <a:gd name="T5" fmla="*/ 2147483647 h 2680"/>
              <a:gd name="T6" fmla="*/ 2147483647 w 539"/>
              <a:gd name="T7" fmla="*/ 2147483647 h 2680"/>
              <a:gd name="T8" fmla="*/ 2147483647 w 539"/>
              <a:gd name="T9" fmla="*/ 2147483647 h 2680"/>
              <a:gd name="T10" fmla="*/ 2147483647 w 539"/>
              <a:gd name="T11" fmla="*/ 2147483647 h 2680"/>
              <a:gd name="T12" fmla="*/ 2147483647 w 539"/>
              <a:gd name="T13" fmla="*/ 0 h 2680"/>
              <a:gd name="T14" fmla="*/ 2147483647 w 539"/>
              <a:gd name="T15" fmla="*/ 2147483647 h 2680"/>
              <a:gd name="T16" fmla="*/ 2147483647 w 539"/>
              <a:gd name="T17" fmla="*/ 2147483647 h 2680"/>
              <a:gd name="T18" fmla="*/ 2147483647 w 539"/>
              <a:gd name="T19" fmla="*/ 0 h 26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2680"/>
              <a:gd name="T32" fmla="*/ 539 w 539"/>
              <a:gd name="T33" fmla="*/ 2680 h 26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2680">
                <a:moveTo>
                  <a:pt x="520" y="0"/>
                </a:moveTo>
                <a:lnTo>
                  <a:pt x="505" y="13"/>
                </a:lnTo>
                <a:lnTo>
                  <a:pt x="0" y="2673"/>
                </a:lnTo>
                <a:lnTo>
                  <a:pt x="34" y="2680"/>
                </a:lnTo>
                <a:lnTo>
                  <a:pt x="539" y="20"/>
                </a:lnTo>
                <a:lnTo>
                  <a:pt x="524" y="35"/>
                </a:lnTo>
                <a:lnTo>
                  <a:pt x="520" y="0"/>
                </a:lnTo>
                <a:lnTo>
                  <a:pt x="508" y="2"/>
                </a:lnTo>
                <a:lnTo>
                  <a:pt x="505" y="13"/>
                </a:ln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9" name="Freeform 56"/>
          <p:cNvSpPr>
            <a:spLocks/>
          </p:cNvSpPr>
          <p:nvPr/>
        </p:nvSpPr>
        <p:spPr bwMode="auto">
          <a:xfrm>
            <a:off x="7762875" y="3452813"/>
            <a:ext cx="371475" cy="52387"/>
          </a:xfrm>
          <a:custGeom>
            <a:avLst/>
            <a:gdLst>
              <a:gd name="T0" fmla="*/ 2147483647 w 2626"/>
              <a:gd name="T1" fmla="*/ 2147483647 h 403"/>
              <a:gd name="T2" fmla="*/ 2147483647 w 2626"/>
              <a:gd name="T3" fmla="*/ 0 h 403"/>
              <a:gd name="T4" fmla="*/ 0 w 2626"/>
              <a:gd name="T5" fmla="*/ 2147483647 h 403"/>
              <a:gd name="T6" fmla="*/ 2147483647 w 2626"/>
              <a:gd name="T7" fmla="*/ 2147483647 h 403"/>
              <a:gd name="T8" fmla="*/ 2147483647 w 2626"/>
              <a:gd name="T9" fmla="*/ 2147483647 h 403"/>
              <a:gd name="T10" fmla="*/ 2147483647 w 2626"/>
              <a:gd name="T11" fmla="*/ 2147483647 h 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26"/>
              <a:gd name="T19" fmla="*/ 0 h 403"/>
              <a:gd name="T20" fmla="*/ 2626 w 2626"/>
              <a:gd name="T21" fmla="*/ 403 h 4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26" h="403">
                <a:moveTo>
                  <a:pt x="2624" y="17"/>
                </a:moveTo>
                <a:lnTo>
                  <a:pt x="2622" y="0"/>
                </a:lnTo>
                <a:lnTo>
                  <a:pt x="0" y="368"/>
                </a:lnTo>
                <a:lnTo>
                  <a:pt x="4" y="403"/>
                </a:lnTo>
                <a:lnTo>
                  <a:pt x="2626" y="34"/>
                </a:lnTo>
                <a:lnTo>
                  <a:pt x="2624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0" name="Freeform 57"/>
          <p:cNvSpPr>
            <a:spLocks/>
          </p:cNvSpPr>
          <p:nvPr/>
        </p:nvSpPr>
        <p:spPr bwMode="auto">
          <a:xfrm>
            <a:off x="8032750" y="3490913"/>
            <a:ext cx="12700" cy="53975"/>
          </a:xfrm>
          <a:custGeom>
            <a:avLst/>
            <a:gdLst>
              <a:gd name="T0" fmla="*/ 2147483647 w 99"/>
              <a:gd name="T1" fmla="*/ 2147483647 h 404"/>
              <a:gd name="T2" fmla="*/ 0 w 99"/>
              <a:gd name="T3" fmla="*/ 2147483647 h 404"/>
              <a:gd name="T4" fmla="*/ 2147483647 w 99"/>
              <a:gd name="T5" fmla="*/ 2147483647 h 404"/>
              <a:gd name="T6" fmla="*/ 2147483647 w 99"/>
              <a:gd name="T7" fmla="*/ 2147483647 h 404"/>
              <a:gd name="T8" fmla="*/ 2147483647 w 99"/>
              <a:gd name="T9" fmla="*/ 2147483647 h 404"/>
              <a:gd name="T10" fmla="*/ 2147483647 w 99"/>
              <a:gd name="T11" fmla="*/ 2147483647 h 404"/>
              <a:gd name="T12" fmla="*/ 2147483647 w 99"/>
              <a:gd name="T13" fmla="*/ 2147483647 h 404"/>
              <a:gd name="T14" fmla="*/ 2147483647 w 99"/>
              <a:gd name="T15" fmla="*/ 0 h 404"/>
              <a:gd name="T16" fmla="*/ 2147483647 w 99"/>
              <a:gd name="T17" fmla="*/ 2147483647 h 404"/>
              <a:gd name="T18" fmla="*/ 2147483647 w 99"/>
              <a:gd name="T19" fmla="*/ 2147483647 h 4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404"/>
              <a:gd name="T32" fmla="*/ 99 w 99"/>
              <a:gd name="T33" fmla="*/ 404 h 4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404">
                <a:moveTo>
                  <a:pt x="17" y="36"/>
                </a:moveTo>
                <a:lnTo>
                  <a:pt x="0" y="21"/>
                </a:lnTo>
                <a:lnTo>
                  <a:pt x="65" y="404"/>
                </a:lnTo>
                <a:lnTo>
                  <a:pt x="99" y="399"/>
                </a:lnTo>
                <a:lnTo>
                  <a:pt x="33" y="16"/>
                </a:lnTo>
                <a:lnTo>
                  <a:pt x="15" y="1"/>
                </a:lnTo>
                <a:lnTo>
                  <a:pt x="33" y="16"/>
                </a:lnTo>
                <a:lnTo>
                  <a:pt x="31" y="0"/>
                </a:lnTo>
                <a:lnTo>
                  <a:pt x="15" y="1"/>
                </a:lnTo>
                <a:lnTo>
                  <a:pt x="17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1" name="Freeform 58"/>
          <p:cNvSpPr>
            <a:spLocks/>
          </p:cNvSpPr>
          <p:nvPr/>
        </p:nvSpPr>
        <p:spPr bwMode="auto">
          <a:xfrm>
            <a:off x="7694613" y="3490913"/>
            <a:ext cx="339725" cy="34925"/>
          </a:xfrm>
          <a:custGeom>
            <a:avLst/>
            <a:gdLst>
              <a:gd name="T0" fmla="*/ 0 w 2410"/>
              <a:gd name="T1" fmla="*/ 2147483647 h 262"/>
              <a:gd name="T2" fmla="*/ 2147483647 w 2410"/>
              <a:gd name="T3" fmla="*/ 2147483647 h 262"/>
              <a:gd name="T4" fmla="*/ 2147483647 w 2410"/>
              <a:gd name="T5" fmla="*/ 2147483647 h 262"/>
              <a:gd name="T6" fmla="*/ 2147483647 w 2410"/>
              <a:gd name="T7" fmla="*/ 0 h 262"/>
              <a:gd name="T8" fmla="*/ 2147483647 w 2410"/>
              <a:gd name="T9" fmla="*/ 2147483647 h 262"/>
              <a:gd name="T10" fmla="*/ 2147483647 w 2410"/>
              <a:gd name="T11" fmla="*/ 2147483647 h 262"/>
              <a:gd name="T12" fmla="*/ 0 w 2410"/>
              <a:gd name="T13" fmla="*/ 2147483647 h 262"/>
              <a:gd name="T14" fmla="*/ 2147483647 w 2410"/>
              <a:gd name="T15" fmla="*/ 2147483647 h 262"/>
              <a:gd name="T16" fmla="*/ 2147483647 w 2410"/>
              <a:gd name="T17" fmla="*/ 2147483647 h 262"/>
              <a:gd name="T18" fmla="*/ 0 w 2410"/>
              <a:gd name="T19" fmla="*/ 2147483647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0"/>
              <a:gd name="T31" fmla="*/ 0 h 262"/>
              <a:gd name="T32" fmla="*/ 2410 w 2410"/>
              <a:gd name="T33" fmla="*/ 262 h 2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0" h="262">
                <a:moveTo>
                  <a:pt x="0" y="260"/>
                </a:moveTo>
                <a:lnTo>
                  <a:pt x="7" y="262"/>
                </a:lnTo>
                <a:lnTo>
                  <a:pt x="2410" y="35"/>
                </a:lnTo>
                <a:lnTo>
                  <a:pt x="2408" y="0"/>
                </a:lnTo>
                <a:lnTo>
                  <a:pt x="3" y="226"/>
                </a:lnTo>
                <a:lnTo>
                  <a:pt x="10" y="227"/>
                </a:lnTo>
                <a:lnTo>
                  <a:pt x="0" y="260"/>
                </a:lnTo>
                <a:lnTo>
                  <a:pt x="3" y="262"/>
                </a:lnTo>
                <a:lnTo>
                  <a:pt x="7" y="262"/>
                </a:lnTo>
                <a:lnTo>
                  <a:pt x="0" y="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2" name="Freeform 59"/>
          <p:cNvSpPr>
            <a:spLocks/>
          </p:cNvSpPr>
          <p:nvPr/>
        </p:nvSpPr>
        <p:spPr bwMode="auto">
          <a:xfrm>
            <a:off x="7602538" y="3495675"/>
            <a:ext cx="93662" cy="30163"/>
          </a:xfrm>
          <a:custGeom>
            <a:avLst/>
            <a:gdLst>
              <a:gd name="T0" fmla="*/ 2147483647 w 652"/>
              <a:gd name="T1" fmla="*/ 2147483647 h 225"/>
              <a:gd name="T2" fmla="*/ 0 w 652"/>
              <a:gd name="T3" fmla="*/ 2147483647 h 225"/>
              <a:gd name="T4" fmla="*/ 2147483647 w 652"/>
              <a:gd name="T5" fmla="*/ 2147483647 h 225"/>
              <a:gd name="T6" fmla="*/ 2147483647 w 652"/>
              <a:gd name="T7" fmla="*/ 2147483647 h 225"/>
              <a:gd name="T8" fmla="*/ 2147483647 w 652"/>
              <a:gd name="T9" fmla="*/ 0 h 225"/>
              <a:gd name="T10" fmla="*/ 2147483647 w 652"/>
              <a:gd name="T11" fmla="*/ 2147483647 h 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2"/>
              <a:gd name="T19" fmla="*/ 0 h 225"/>
              <a:gd name="T20" fmla="*/ 652 w 652"/>
              <a:gd name="T21" fmla="*/ 225 h 2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2" h="225">
                <a:moveTo>
                  <a:pt x="4" y="17"/>
                </a:moveTo>
                <a:lnTo>
                  <a:pt x="0" y="35"/>
                </a:lnTo>
                <a:lnTo>
                  <a:pt x="642" y="225"/>
                </a:lnTo>
                <a:lnTo>
                  <a:pt x="652" y="192"/>
                </a:lnTo>
                <a:lnTo>
                  <a:pt x="10" y="0"/>
                </a:lnTo>
                <a:lnTo>
                  <a:pt x="4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3" name="Freeform 60"/>
          <p:cNvSpPr>
            <a:spLocks/>
          </p:cNvSpPr>
          <p:nvPr/>
        </p:nvSpPr>
        <p:spPr bwMode="auto">
          <a:xfrm>
            <a:off x="7627938" y="3470275"/>
            <a:ext cx="136525" cy="346075"/>
          </a:xfrm>
          <a:custGeom>
            <a:avLst/>
            <a:gdLst>
              <a:gd name="T0" fmla="*/ 2147483647 w 960"/>
              <a:gd name="T1" fmla="*/ 2147483647 h 2609"/>
              <a:gd name="T2" fmla="*/ 2147483647 w 960"/>
              <a:gd name="T3" fmla="*/ 2147483647 h 2609"/>
              <a:gd name="T4" fmla="*/ 0 w 960"/>
              <a:gd name="T5" fmla="*/ 2147483647 h 2609"/>
              <a:gd name="T6" fmla="*/ 2147483647 w 960"/>
              <a:gd name="T7" fmla="*/ 2147483647 h 2609"/>
              <a:gd name="T8" fmla="*/ 2147483647 w 960"/>
              <a:gd name="T9" fmla="*/ 2147483647 h 2609"/>
              <a:gd name="T10" fmla="*/ 2147483647 w 960"/>
              <a:gd name="T11" fmla="*/ 2147483647 h 2609"/>
              <a:gd name="T12" fmla="*/ 2147483647 w 960"/>
              <a:gd name="T13" fmla="*/ 2147483647 h 2609"/>
              <a:gd name="T14" fmla="*/ 2147483647 w 960"/>
              <a:gd name="T15" fmla="*/ 0 h 2609"/>
              <a:gd name="T16" fmla="*/ 2147483647 w 960"/>
              <a:gd name="T17" fmla="*/ 2147483647 h 2609"/>
              <a:gd name="T18" fmla="*/ 2147483647 w 960"/>
              <a:gd name="T19" fmla="*/ 2147483647 h 26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0"/>
              <a:gd name="T31" fmla="*/ 0 h 2609"/>
              <a:gd name="T32" fmla="*/ 960 w 960"/>
              <a:gd name="T33" fmla="*/ 2609 h 26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0" h="2609">
                <a:moveTo>
                  <a:pt x="943" y="2"/>
                </a:moveTo>
                <a:lnTo>
                  <a:pt x="928" y="13"/>
                </a:lnTo>
                <a:lnTo>
                  <a:pt x="0" y="2596"/>
                </a:lnTo>
                <a:lnTo>
                  <a:pt x="32" y="2609"/>
                </a:lnTo>
                <a:lnTo>
                  <a:pt x="960" y="24"/>
                </a:lnTo>
                <a:lnTo>
                  <a:pt x="943" y="36"/>
                </a:lnTo>
                <a:lnTo>
                  <a:pt x="943" y="2"/>
                </a:lnTo>
                <a:lnTo>
                  <a:pt x="931" y="0"/>
                </a:lnTo>
                <a:lnTo>
                  <a:pt x="928" y="13"/>
                </a:lnTo>
                <a:lnTo>
                  <a:pt x="9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4" name="Freeform 61"/>
          <p:cNvSpPr>
            <a:spLocks/>
          </p:cNvSpPr>
          <p:nvPr/>
        </p:nvSpPr>
        <p:spPr bwMode="auto">
          <a:xfrm>
            <a:off x="7761288" y="3471863"/>
            <a:ext cx="306387" cy="7937"/>
          </a:xfrm>
          <a:custGeom>
            <a:avLst/>
            <a:gdLst>
              <a:gd name="T0" fmla="*/ 2147483647 w 2166"/>
              <a:gd name="T1" fmla="*/ 2147483647 h 67"/>
              <a:gd name="T2" fmla="*/ 2147483647 w 2166"/>
              <a:gd name="T3" fmla="*/ 2147483647 h 67"/>
              <a:gd name="T4" fmla="*/ 0 w 2166"/>
              <a:gd name="T5" fmla="*/ 0 h 67"/>
              <a:gd name="T6" fmla="*/ 0 w 2166"/>
              <a:gd name="T7" fmla="*/ 2147483647 h 67"/>
              <a:gd name="T8" fmla="*/ 2147483647 w 2166"/>
              <a:gd name="T9" fmla="*/ 2147483647 h 67"/>
              <a:gd name="T10" fmla="*/ 2147483647 w 2166"/>
              <a:gd name="T11" fmla="*/ 2147483647 h 67"/>
              <a:gd name="T12" fmla="*/ 2147483647 w 2166"/>
              <a:gd name="T13" fmla="*/ 2147483647 h 67"/>
              <a:gd name="T14" fmla="*/ 2147483647 w 2166"/>
              <a:gd name="T15" fmla="*/ 2147483647 h 67"/>
              <a:gd name="T16" fmla="*/ 2147483647 w 2166"/>
              <a:gd name="T17" fmla="*/ 2147483647 h 67"/>
              <a:gd name="T18" fmla="*/ 2147483647 w 2166"/>
              <a:gd name="T19" fmla="*/ 2147483647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6"/>
              <a:gd name="T31" fmla="*/ 0 h 67"/>
              <a:gd name="T32" fmla="*/ 2166 w 2166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6" h="67">
                <a:moveTo>
                  <a:pt x="2166" y="38"/>
                </a:moveTo>
                <a:lnTo>
                  <a:pt x="2152" y="32"/>
                </a:lnTo>
                <a:lnTo>
                  <a:pt x="0" y="0"/>
                </a:lnTo>
                <a:lnTo>
                  <a:pt x="0" y="34"/>
                </a:lnTo>
                <a:lnTo>
                  <a:pt x="2152" y="67"/>
                </a:lnTo>
                <a:lnTo>
                  <a:pt x="2140" y="61"/>
                </a:lnTo>
                <a:lnTo>
                  <a:pt x="2166" y="38"/>
                </a:lnTo>
                <a:lnTo>
                  <a:pt x="2160" y="33"/>
                </a:lnTo>
                <a:lnTo>
                  <a:pt x="2152" y="33"/>
                </a:lnTo>
                <a:lnTo>
                  <a:pt x="2166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5" name="Freeform 62"/>
          <p:cNvSpPr>
            <a:spLocks/>
          </p:cNvSpPr>
          <p:nvPr/>
        </p:nvSpPr>
        <p:spPr bwMode="auto">
          <a:xfrm>
            <a:off x="8062913" y="3476625"/>
            <a:ext cx="52387" cy="53975"/>
          </a:xfrm>
          <a:custGeom>
            <a:avLst/>
            <a:gdLst>
              <a:gd name="T0" fmla="*/ 2147483647 w 366"/>
              <a:gd name="T1" fmla="*/ 2147483647 h 414"/>
              <a:gd name="T2" fmla="*/ 2147483647 w 366"/>
              <a:gd name="T3" fmla="*/ 2147483647 h 414"/>
              <a:gd name="T4" fmla="*/ 2147483647 w 366"/>
              <a:gd name="T5" fmla="*/ 0 h 414"/>
              <a:gd name="T6" fmla="*/ 0 w 366"/>
              <a:gd name="T7" fmla="*/ 2147483647 h 414"/>
              <a:gd name="T8" fmla="*/ 2147483647 w 366"/>
              <a:gd name="T9" fmla="*/ 2147483647 h 414"/>
              <a:gd name="T10" fmla="*/ 2147483647 w 366"/>
              <a:gd name="T11" fmla="*/ 2147483647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6"/>
              <a:gd name="T19" fmla="*/ 0 h 414"/>
              <a:gd name="T20" fmla="*/ 366 w 366"/>
              <a:gd name="T21" fmla="*/ 414 h 4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6" h="414">
                <a:moveTo>
                  <a:pt x="352" y="403"/>
                </a:moveTo>
                <a:lnTo>
                  <a:pt x="366" y="391"/>
                </a:lnTo>
                <a:lnTo>
                  <a:pt x="26" y="0"/>
                </a:lnTo>
                <a:lnTo>
                  <a:pt x="0" y="23"/>
                </a:lnTo>
                <a:lnTo>
                  <a:pt x="340" y="414"/>
                </a:lnTo>
                <a:lnTo>
                  <a:pt x="352" y="4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6" name="Freeform 63"/>
          <p:cNvSpPr>
            <a:spLocks/>
          </p:cNvSpPr>
          <p:nvPr/>
        </p:nvSpPr>
        <p:spPr bwMode="auto">
          <a:xfrm>
            <a:off x="7972425" y="3444875"/>
            <a:ext cx="11113" cy="103188"/>
          </a:xfrm>
          <a:custGeom>
            <a:avLst/>
            <a:gdLst>
              <a:gd name="T0" fmla="*/ 2147483647 w 78"/>
              <a:gd name="T1" fmla="*/ 2147483647 h 786"/>
              <a:gd name="T2" fmla="*/ 0 w 78"/>
              <a:gd name="T3" fmla="*/ 2147483647 h 786"/>
              <a:gd name="T4" fmla="*/ 2147483647 w 78"/>
              <a:gd name="T5" fmla="*/ 2147483647 h 786"/>
              <a:gd name="T6" fmla="*/ 2147483647 w 78"/>
              <a:gd name="T7" fmla="*/ 2147483647 h 786"/>
              <a:gd name="T8" fmla="*/ 2147483647 w 78"/>
              <a:gd name="T9" fmla="*/ 2147483647 h 786"/>
              <a:gd name="T10" fmla="*/ 2147483647 w 78"/>
              <a:gd name="T11" fmla="*/ 2147483647 h 786"/>
              <a:gd name="T12" fmla="*/ 2147483647 w 78"/>
              <a:gd name="T13" fmla="*/ 2147483647 h 786"/>
              <a:gd name="T14" fmla="*/ 2147483647 w 78"/>
              <a:gd name="T15" fmla="*/ 0 h 786"/>
              <a:gd name="T16" fmla="*/ 2147483647 w 78"/>
              <a:gd name="T17" fmla="*/ 2147483647 h 786"/>
              <a:gd name="T18" fmla="*/ 2147483647 w 78"/>
              <a:gd name="T19" fmla="*/ 2147483647 h 7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"/>
              <a:gd name="T31" fmla="*/ 0 h 786"/>
              <a:gd name="T32" fmla="*/ 78 w 78"/>
              <a:gd name="T33" fmla="*/ 786 h 7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" h="786">
                <a:moveTo>
                  <a:pt x="24" y="43"/>
                </a:moveTo>
                <a:lnTo>
                  <a:pt x="0" y="28"/>
                </a:lnTo>
                <a:lnTo>
                  <a:pt x="44" y="786"/>
                </a:lnTo>
                <a:lnTo>
                  <a:pt x="78" y="784"/>
                </a:lnTo>
                <a:lnTo>
                  <a:pt x="34" y="26"/>
                </a:lnTo>
                <a:lnTo>
                  <a:pt x="9" y="11"/>
                </a:lnTo>
                <a:lnTo>
                  <a:pt x="34" y="26"/>
                </a:lnTo>
                <a:lnTo>
                  <a:pt x="33" y="0"/>
                </a:lnTo>
                <a:lnTo>
                  <a:pt x="9" y="11"/>
                </a:lnTo>
                <a:lnTo>
                  <a:pt x="2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7" name="Freeform 64"/>
          <p:cNvSpPr>
            <a:spLocks/>
          </p:cNvSpPr>
          <p:nvPr/>
        </p:nvSpPr>
        <p:spPr bwMode="auto">
          <a:xfrm>
            <a:off x="7669213" y="3446463"/>
            <a:ext cx="307975" cy="141287"/>
          </a:xfrm>
          <a:custGeom>
            <a:avLst/>
            <a:gdLst>
              <a:gd name="T0" fmla="*/ 2147483647 w 2175"/>
              <a:gd name="T1" fmla="*/ 2147483647 h 1064"/>
              <a:gd name="T2" fmla="*/ 2147483647 w 2175"/>
              <a:gd name="T3" fmla="*/ 2147483647 h 1064"/>
              <a:gd name="T4" fmla="*/ 2147483647 w 2175"/>
              <a:gd name="T5" fmla="*/ 2147483647 h 1064"/>
              <a:gd name="T6" fmla="*/ 2147483647 w 2175"/>
              <a:gd name="T7" fmla="*/ 0 h 1064"/>
              <a:gd name="T8" fmla="*/ 0 w 2175"/>
              <a:gd name="T9" fmla="*/ 2147483647 h 1064"/>
              <a:gd name="T10" fmla="*/ 2147483647 w 2175"/>
              <a:gd name="T11" fmla="*/ 2147483647 h 1064"/>
              <a:gd name="T12" fmla="*/ 2147483647 w 2175"/>
              <a:gd name="T13" fmla="*/ 2147483647 h 1064"/>
              <a:gd name="T14" fmla="*/ 2147483647 w 2175"/>
              <a:gd name="T15" fmla="*/ 2147483647 h 1064"/>
              <a:gd name="T16" fmla="*/ 2147483647 w 2175"/>
              <a:gd name="T17" fmla="*/ 2147483647 h 1064"/>
              <a:gd name="T18" fmla="*/ 2147483647 w 2175"/>
              <a:gd name="T19" fmla="*/ 2147483647 h 10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5"/>
              <a:gd name="T31" fmla="*/ 0 h 1064"/>
              <a:gd name="T32" fmla="*/ 2175 w 2175"/>
              <a:gd name="T33" fmla="*/ 1064 h 10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5" h="1064">
                <a:moveTo>
                  <a:pt x="6" y="1064"/>
                </a:moveTo>
                <a:lnTo>
                  <a:pt x="15" y="1062"/>
                </a:lnTo>
                <a:lnTo>
                  <a:pt x="2175" y="32"/>
                </a:lnTo>
                <a:lnTo>
                  <a:pt x="2160" y="0"/>
                </a:lnTo>
                <a:lnTo>
                  <a:pt x="0" y="1030"/>
                </a:lnTo>
                <a:lnTo>
                  <a:pt x="9" y="1029"/>
                </a:lnTo>
                <a:lnTo>
                  <a:pt x="6" y="1064"/>
                </a:lnTo>
                <a:lnTo>
                  <a:pt x="10" y="1064"/>
                </a:lnTo>
                <a:lnTo>
                  <a:pt x="15" y="1062"/>
                </a:lnTo>
                <a:lnTo>
                  <a:pt x="6" y="10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8" name="Freeform 65"/>
          <p:cNvSpPr>
            <a:spLocks/>
          </p:cNvSpPr>
          <p:nvPr/>
        </p:nvSpPr>
        <p:spPr bwMode="auto">
          <a:xfrm>
            <a:off x="7570788" y="3575050"/>
            <a:ext cx="100012" cy="12700"/>
          </a:xfrm>
          <a:custGeom>
            <a:avLst/>
            <a:gdLst>
              <a:gd name="T0" fmla="*/ 2147483647 w 712"/>
              <a:gd name="T1" fmla="*/ 2147483647 h 88"/>
              <a:gd name="T2" fmla="*/ 0 w 712"/>
              <a:gd name="T3" fmla="*/ 2147483647 h 88"/>
              <a:gd name="T4" fmla="*/ 2147483647 w 712"/>
              <a:gd name="T5" fmla="*/ 2147483647 h 88"/>
              <a:gd name="T6" fmla="*/ 2147483647 w 712"/>
              <a:gd name="T7" fmla="*/ 2147483647 h 88"/>
              <a:gd name="T8" fmla="*/ 2147483647 w 712"/>
              <a:gd name="T9" fmla="*/ 0 h 88"/>
              <a:gd name="T10" fmla="*/ 2147483647 w 712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2"/>
              <a:gd name="T19" fmla="*/ 0 h 88"/>
              <a:gd name="T20" fmla="*/ 712 w 712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2" h="88">
                <a:moveTo>
                  <a:pt x="1" y="17"/>
                </a:moveTo>
                <a:lnTo>
                  <a:pt x="0" y="35"/>
                </a:lnTo>
                <a:lnTo>
                  <a:pt x="709" y="88"/>
                </a:lnTo>
                <a:lnTo>
                  <a:pt x="712" y="53"/>
                </a:lnTo>
                <a:lnTo>
                  <a:pt x="3" y="0"/>
                </a:lnTo>
                <a:lnTo>
                  <a:pt x="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9" name="Freeform 66"/>
          <p:cNvSpPr>
            <a:spLocks/>
          </p:cNvSpPr>
          <p:nvPr/>
        </p:nvSpPr>
        <p:spPr bwMode="auto">
          <a:xfrm>
            <a:off x="7588250" y="3727450"/>
            <a:ext cx="60325" cy="20638"/>
          </a:xfrm>
          <a:custGeom>
            <a:avLst/>
            <a:gdLst>
              <a:gd name="T0" fmla="*/ 2147483647 w 419"/>
              <a:gd name="T1" fmla="*/ 0 h 151"/>
              <a:gd name="T2" fmla="*/ 2147483647 w 419"/>
              <a:gd name="T3" fmla="*/ 0 h 151"/>
              <a:gd name="T4" fmla="*/ 0 w 419"/>
              <a:gd name="T5" fmla="*/ 2147483647 h 151"/>
              <a:gd name="T6" fmla="*/ 2147483647 w 419"/>
              <a:gd name="T7" fmla="*/ 2147483647 h 151"/>
              <a:gd name="T8" fmla="*/ 2147483647 w 419"/>
              <a:gd name="T9" fmla="*/ 2147483647 h 151"/>
              <a:gd name="T10" fmla="*/ 2147483647 w 419"/>
              <a:gd name="T11" fmla="*/ 2147483647 h 151"/>
              <a:gd name="T12" fmla="*/ 2147483647 w 419"/>
              <a:gd name="T13" fmla="*/ 0 h 151"/>
              <a:gd name="T14" fmla="*/ 2147483647 w 419"/>
              <a:gd name="T15" fmla="*/ 0 h 151"/>
              <a:gd name="T16" fmla="*/ 2147483647 w 419"/>
              <a:gd name="T17" fmla="*/ 0 h 151"/>
              <a:gd name="T18" fmla="*/ 2147483647 w 419"/>
              <a:gd name="T19" fmla="*/ 0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"/>
              <a:gd name="T31" fmla="*/ 0 h 151"/>
              <a:gd name="T32" fmla="*/ 419 w 419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" h="151">
                <a:moveTo>
                  <a:pt x="414" y="0"/>
                </a:moveTo>
                <a:lnTo>
                  <a:pt x="410" y="0"/>
                </a:lnTo>
                <a:lnTo>
                  <a:pt x="0" y="117"/>
                </a:lnTo>
                <a:lnTo>
                  <a:pt x="9" y="151"/>
                </a:lnTo>
                <a:lnTo>
                  <a:pt x="419" y="34"/>
                </a:lnTo>
                <a:lnTo>
                  <a:pt x="417" y="34"/>
                </a:lnTo>
                <a:lnTo>
                  <a:pt x="414" y="0"/>
                </a:lnTo>
                <a:lnTo>
                  <a:pt x="411" y="0"/>
                </a:lnTo>
                <a:lnTo>
                  <a:pt x="410" y="0"/>
                </a:lnTo>
                <a:lnTo>
                  <a:pt x="4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0" name="Freeform 67"/>
          <p:cNvSpPr>
            <a:spLocks/>
          </p:cNvSpPr>
          <p:nvPr/>
        </p:nvSpPr>
        <p:spPr bwMode="auto">
          <a:xfrm>
            <a:off x="7646988" y="3721100"/>
            <a:ext cx="55562" cy="11113"/>
          </a:xfrm>
          <a:custGeom>
            <a:avLst/>
            <a:gdLst>
              <a:gd name="T0" fmla="*/ 2147483647 w 398"/>
              <a:gd name="T1" fmla="*/ 0 h 81"/>
              <a:gd name="T2" fmla="*/ 2147483647 w 398"/>
              <a:gd name="T3" fmla="*/ 0 h 81"/>
              <a:gd name="T4" fmla="*/ 0 w 398"/>
              <a:gd name="T5" fmla="*/ 2147483647 h 81"/>
              <a:gd name="T6" fmla="*/ 2147483647 w 398"/>
              <a:gd name="T7" fmla="*/ 2147483647 h 81"/>
              <a:gd name="T8" fmla="*/ 2147483647 w 398"/>
              <a:gd name="T9" fmla="*/ 2147483647 h 81"/>
              <a:gd name="T10" fmla="*/ 2147483647 w 398"/>
              <a:gd name="T11" fmla="*/ 2147483647 h 81"/>
              <a:gd name="T12" fmla="*/ 2147483647 w 398"/>
              <a:gd name="T13" fmla="*/ 0 h 81"/>
              <a:gd name="T14" fmla="*/ 2147483647 w 398"/>
              <a:gd name="T15" fmla="*/ 0 h 81"/>
              <a:gd name="T16" fmla="*/ 2147483647 w 398"/>
              <a:gd name="T17" fmla="*/ 0 h 81"/>
              <a:gd name="T18" fmla="*/ 2147483647 w 398"/>
              <a:gd name="T19" fmla="*/ 0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8"/>
              <a:gd name="T31" fmla="*/ 0 h 81"/>
              <a:gd name="T32" fmla="*/ 398 w 398"/>
              <a:gd name="T33" fmla="*/ 81 h 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8" h="81">
                <a:moveTo>
                  <a:pt x="396" y="0"/>
                </a:moveTo>
                <a:lnTo>
                  <a:pt x="394" y="0"/>
                </a:lnTo>
                <a:lnTo>
                  <a:pt x="0" y="47"/>
                </a:lnTo>
                <a:lnTo>
                  <a:pt x="3" y="81"/>
                </a:lnTo>
                <a:lnTo>
                  <a:pt x="398" y="36"/>
                </a:lnTo>
                <a:lnTo>
                  <a:pt x="396" y="36"/>
                </a:lnTo>
                <a:lnTo>
                  <a:pt x="396" y="0"/>
                </a:lnTo>
                <a:lnTo>
                  <a:pt x="395" y="0"/>
                </a:lnTo>
                <a:lnTo>
                  <a:pt x="394" y="0"/>
                </a:lnTo>
                <a:lnTo>
                  <a:pt x="3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1" name="Freeform 68"/>
          <p:cNvSpPr>
            <a:spLocks/>
          </p:cNvSpPr>
          <p:nvPr/>
        </p:nvSpPr>
        <p:spPr bwMode="auto">
          <a:xfrm>
            <a:off x="7702550" y="3721100"/>
            <a:ext cx="82550" cy="4763"/>
          </a:xfrm>
          <a:custGeom>
            <a:avLst/>
            <a:gdLst>
              <a:gd name="T0" fmla="*/ 2147483647 w 581"/>
              <a:gd name="T1" fmla="*/ 2147483647 h 39"/>
              <a:gd name="T2" fmla="*/ 2147483647 w 581"/>
              <a:gd name="T3" fmla="*/ 2147483647 h 39"/>
              <a:gd name="T4" fmla="*/ 0 w 581"/>
              <a:gd name="T5" fmla="*/ 0 h 39"/>
              <a:gd name="T6" fmla="*/ 0 w 581"/>
              <a:gd name="T7" fmla="*/ 2147483647 h 39"/>
              <a:gd name="T8" fmla="*/ 2147483647 w 581"/>
              <a:gd name="T9" fmla="*/ 2147483647 h 39"/>
              <a:gd name="T10" fmla="*/ 2147483647 w 581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1"/>
              <a:gd name="T19" fmla="*/ 0 h 39"/>
              <a:gd name="T20" fmla="*/ 581 w 581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1" h="39">
                <a:moveTo>
                  <a:pt x="581" y="22"/>
                </a:moveTo>
                <a:lnTo>
                  <a:pt x="581" y="4"/>
                </a:lnTo>
                <a:lnTo>
                  <a:pt x="0" y="0"/>
                </a:lnTo>
                <a:lnTo>
                  <a:pt x="0" y="36"/>
                </a:lnTo>
                <a:lnTo>
                  <a:pt x="581" y="39"/>
                </a:lnTo>
                <a:lnTo>
                  <a:pt x="58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2" name="Freeform 69"/>
          <p:cNvSpPr>
            <a:spLocks/>
          </p:cNvSpPr>
          <p:nvPr/>
        </p:nvSpPr>
        <p:spPr bwMode="auto">
          <a:xfrm>
            <a:off x="7602538" y="3373438"/>
            <a:ext cx="498475" cy="449262"/>
          </a:xfrm>
          <a:custGeom>
            <a:avLst/>
            <a:gdLst>
              <a:gd name="T0" fmla="*/ 2147483647 w 3530"/>
              <a:gd name="T1" fmla="*/ 2147483647 h 3394"/>
              <a:gd name="T2" fmla="*/ 2147483647 w 3530"/>
              <a:gd name="T3" fmla="*/ 2147483647 h 3394"/>
              <a:gd name="T4" fmla="*/ 2147483647 w 3530"/>
              <a:gd name="T5" fmla="*/ 2147483647 h 3394"/>
              <a:gd name="T6" fmla="*/ 2147483647 w 3530"/>
              <a:gd name="T7" fmla="*/ 2147483647 h 3394"/>
              <a:gd name="T8" fmla="*/ 2147483647 w 3530"/>
              <a:gd name="T9" fmla="*/ 2147483647 h 3394"/>
              <a:gd name="T10" fmla="*/ 2147483647 w 3530"/>
              <a:gd name="T11" fmla="*/ 2147483647 h 3394"/>
              <a:gd name="T12" fmla="*/ 2147483647 w 3530"/>
              <a:gd name="T13" fmla="*/ 2147483647 h 3394"/>
              <a:gd name="T14" fmla="*/ 2147483647 w 3530"/>
              <a:gd name="T15" fmla="*/ 2147483647 h 3394"/>
              <a:gd name="T16" fmla="*/ 2147483647 w 3530"/>
              <a:gd name="T17" fmla="*/ 2147483647 h 3394"/>
              <a:gd name="T18" fmla="*/ 0 w 3530"/>
              <a:gd name="T19" fmla="*/ 2147483647 h 3394"/>
              <a:gd name="T20" fmla="*/ 2147483647 w 3530"/>
              <a:gd name="T21" fmla="*/ 2147483647 h 3394"/>
              <a:gd name="T22" fmla="*/ 2147483647 w 3530"/>
              <a:gd name="T23" fmla="*/ 2147483647 h 3394"/>
              <a:gd name="T24" fmla="*/ 2147483647 w 3530"/>
              <a:gd name="T25" fmla="*/ 2147483647 h 3394"/>
              <a:gd name="T26" fmla="*/ 2147483647 w 3530"/>
              <a:gd name="T27" fmla="*/ 2147483647 h 3394"/>
              <a:gd name="T28" fmla="*/ 2147483647 w 3530"/>
              <a:gd name="T29" fmla="*/ 2147483647 h 3394"/>
              <a:gd name="T30" fmla="*/ 2147483647 w 3530"/>
              <a:gd name="T31" fmla="*/ 2147483647 h 3394"/>
              <a:gd name="T32" fmla="*/ 2147483647 w 3530"/>
              <a:gd name="T33" fmla="*/ 2147483647 h 3394"/>
              <a:gd name="T34" fmla="*/ 2147483647 w 3530"/>
              <a:gd name="T35" fmla="*/ 2147483647 h 3394"/>
              <a:gd name="T36" fmla="*/ 2147483647 w 3530"/>
              <a:gd name="T37" fmla="*/ 2147483647 h 3394"/>
              <a:gd name="T38" fmla="*/ 2147483647 w 3530"/>
              <a:gd name="T39" fmla="*/ 2147483647 h 3394"/>
              <a:gd name="T40" fmla="*/ 2147483647 w 3530"/>
              <a:gd name="T41" fmla="*/ 2147483647 h 3394"/>
              <a:gd name="T42" fmla="*/ 2147483647 w 3530"/>
              <a:gd name="T43" fmla="*/ 2147483647 h 3394"/>
              <a:gd name="T44" fmla="*/ 2147483647 w 3530"/>
              <a:gd name="T45" fmla="*/ 2147483647 h 3394"/>
              <a:gd name="T46" fmla="*/ 2147483647 w 3530"/>
              <a:gd name="T47" fmla="*/ 2147483647 h 3394"/>
              <a:gd name="T48" fmla="*/ 2147483647 w 3530"/>
              <a:gd name="T49" fmla="*/ 2147483647 h 3394"/>
              <a:gd name="T50" fmla="*/ 2147483647 w 3530"/>
              <a:gd name="T51" fmla="*/ 2147483647 h 3394"/>
              <a:gd name="T52" fmla="*/ 2147483647 w 3530"/>
              <a:gd name="T53" fmla="*/ 2147483647 h 3394"/>
              <a:gd name="T54" fmla="*/ 2147483647 w 3530"/>
              <a:gd name="T55" fmla="*/ 2147483647 h 3394"/>
              <a:gd name="T56" fmla="*/ 2147483647 w 3530"/>
              <a:gd name="T57" fmla="*/ 2147483647 h 3394"/>
              <a:gd name="T58" fmla="*/ 2147483647 w 3530"/>
              <a:gd name="T59" fmla="*/ 2147483647 h 3394"/>
              <a:gd name="T60" fmla="*/ 2147483647 w 3530"/>
              <a:gd name="T61" fmla="*/ 2147483647 h 3394"/>
              <a:gd name="T62" fmla="*/ 2147483647 w 3530"/>
              <a:gd name="T63" fmla="*/ 2147483647 h 3394"/>
              <a:gd name="T64" fmla="*/ 2147483647 w 3530"/>
              <a:gd name="T65" fmla="*/ 2147483647 h 3394"/>
              <a:gd name="T66" fmla="*/ 2147483647 w 3530"/>
              <a:gd name="T67" fmla="*/ 2147483647 h 3394"/>
              <a:gd name="T68" fmla="*/ 2147483647 w 3530"/>
              <a:gd name="T69" fmla="*/ 2147483647 h 3394"/>
              <a:gd name="T70" fmla="*/ 2147483647 w 3530"/>
              <a:gd name="T71" fmla="*/ 2147483647 h 3394"/>
              <a:gd name="T72" fmla="*/ 2147483647 w 3530"/>
              <a:gd name="T73" fmla="*/ 2147483647 h 3394"/>
              <a:gd name="T74" fmla="*/ 2147483647 w 3530"/>
              <a:gd name="T75" fmla="*/ 2147483647 h 3394"/>
              <a:gd name="T76" fmla="*/ 2147483647 w 3530"/>
              <a:gd name="T77" fmla="*/ 2147483647 h 3394"/>
              <a:gd name="T78" fmla="*/ 2147483647 w 3530"/>
              <a:gd name="T79" fmla="*/ 2147483647 h 3394"/>
              <a:gd name="T80" fmla="*/ 2147483647 w 3530"/>
              <a:gd name="T81" fmla="*/ 2147483647 h 3394"/>
              <a:gd name="T82" fmla="*/ 2147483647 w 3530"/>
              <a:gd name="T83" fmla="*/ 2147483647 h 3394"/>
              <a:gd name="T84" fmla="*/ 2147483647 w 3530"/>
              <a:gd name="T85" fmla="*/ 2147483647 h 3394"/>
              <a:gd name="T86" fmla="*/ 2147483647 w 3530"/>
              <a:gd name="T87" fmla="*/ 2147483647 h 3394"/>
              <a:gd name="T88" fmla="*/ 2147483647 w 3530"/>
              <a:gd name="T89" fmla="*/ 2147483647 h 3394"/>
              <a:gd name="T90" fmla="*/ 2147483647 w 3530"/>
              <a:gd name="T91" fmla="*/ 2147483647 h 3394"/>
              <a:gd name="T92" fmla="*/ 2147483647 w 3530"/>
              <a:gd name="T93" fmla="*/ 2147483647 h 3394"/>
              <a:gd name="T94" fmla="*/ 2147483647 w 3530"/>
              <a:gd name="T95" fmla="*/ 2147483647 h 3394"/>
              <a:gd name="T96" fmla="*/ 2147483647 w 3530"/>
              <a:gd name="T97" fmla="*/ 2147483647 h 3394"/>
              <a:gd name="T98" fmla="*/ 2147483647 w 3530"/>
              <a:gd name="T99" fmla="*/ 2147483647 h 3394"/>
              <a:gd name="T100" fmla="*/ 2147483647 w 3530"/>
              <a:gd name="T101" fmla="*/ 2147483647 h 3394"/>
              <a:gd name="T102" fmla="*/ 2147483647 w 3530"/>
              <a:gd name="T103" fmla="*/ 2147483647 h 33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530"/>
              <a:gd name="T157" fmla="*/ 0 h 3394"/>
              <a:gd name="T158" fmla="*/ 3530 w 3530"/>
              <a:gd name="T159" fmla="*/ 3394 h 33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530" h="3394">
                <a:moveTo>
                  <a:pt x="2131" y="3"/>
                </a:moveTo>
                <a:lnTo>
                  <a:pt x="2009" y="0"/>
                </a:lnTo>
                <a:lnTo>
                  <a:pt x="1890" y="4"/>
                </a:lnTo>
                <a:lnTo>
                  <a:pt x="1771" y="16"/>
                </a:lnTo>
                <a:lnTo>
                  <a:pt x="1656" y="36"/>
                </a:lnTo>
                <a:lnTo>
                  <a:pt x="1543" y="63"/>
                </a:lnTo>
                <a:lnTo>
                  <a:pt x="1433" y="97"/>
                </a:lnTo>
                <a:lnTo>
                  <a:pt x="1325" y="137"/>
                </a:lnTo>
                <a:lnTo>
                  <a:pt x="1220" y="183"/>
                </a:lnTo>
                <a:lnTo>
                  <a:pt x="1118" y="234"/>
                </a:lnTo>
                <a:lnTo>
                  <a:pt x="1021" y="292"/>
                </a:lnTo>
                <a:lnTo>
                  <a:pt x="926" y="354"/>
                </a:lnTo>
                <a:lnTo>
                  <a:pt x="835" y="420"/>
                </a:lnTo>
                <a:lnTo>
                  <a:pt x="747" y="492"/>
                </a:lnTo>
                <a:lnTo>
                  <a:pt x="663" y="567"/>
                </a:lnTo>
                <a:lnTo>
                  <a:pt x="585" y="646"/>
                </a:lnTo>
                <a:lnTo>
                  <a:pt x="509" y="727"/>
                </a:lnTo>
                <a:lnTo>
                  <a:pt x="438" y="811"/>
                </a:lnTo>
                <a:lnTo>
                  <a:pt x="373" y="898"/>
                </a:lnTo>
                <a:lnTo>
                  <a:pt x="312" y="987"/>
                </a:lnTo>
                <a:lnTo>
                  <a:pt x="256" y="1079"/>
                </a:lnTo>
                <a:lnTo>
                  <a:pt x="205" y="1170"/>
                </a:lnTo>
                <a:lnTo>
                  <a:pt x="158" y="1264"/>
                </a:lnTo>
                <a:lnTo>
                  <a:pt x="118" y="1358"/>
                </a:lnTo>
                <a:lnTo>
                  <a:pt x="84" y="1451"/>
                </a:lnTo>
                <a:lnTo>
                  <a:pt x="54" y="1545"/>
                </a:lnTo>
                <a:lnTo>
                  <a:pt x="32" y="1639"/>
                </a:lnTo>
                <a:lnTo>
                  <a:pt x="14" y="1731"/>
                </a:lnTo>
                <a:lnTo>
                  <a:pt x="4" y="1823"/>
                </a:lnTo>
                <a:lnTo>
                  <a:pt x="0" y="1912"/>
                </a:lnTo>
                <a:lnTo>
                  <a:pt x="2" y="2000"/>
                </a:lnTo>
                <a:lnTo>
                  <a:pt x="12" y="2086"/>
                </a:lnTo>
                <a:lnTo>
                  <a:pt x="28" y="2169"/>
                </a:lnTo>
                <a:lnTo>
                  <a:pt x="48" y="2248"/>
                </a:lnTo>
                <a:lnTo>
                  <a:pt x="66" y="2324"/>
                </a:lnTo>
                <a:lnTo>
                  <a:pt x="86" y="2398"/>
                </a:lnTo>
                <a:lnTo>
                  <a:pt x="105" y="2467"/>
                </a:lnTo>
                <a:lnTo>
                  <a:pt x="124" y="2534"/>
                </a:lnTo>
                <a:lnTo>
                  <a:pt x="144" y="2596"/>
                </a:lnTo>
                <a:lnTo>
                  <a:pt x="163" y="2656"/>
                </a:lnTo>
                <a:lnTo>
                  <a:pt x="181" y="2713"/>
                </a:lnTo>
                <a:lnTo>
                  <a:pt x="201" y="2767"/>
                </a:lnTo>
                <a:lnTo>
                  <a:pt x="220" y="2818"/>
                </a:lnTo>
                <a:lnTo>
                  <a:pt x="240" y="2867"/>
                </a:lnTo>
                <a:lnTo>
                  <a:pt x="260" y="2913"/>
                </a:lnTo>
                <a:lnTo>
                  <a:pt x="280" y="2955"/>
                </a:lnTo>
                <a:lnTo>
                  <a:pt x="300" y="2997"/>
                </a:lnTo>
                <a:lnTo>
                  <a:pt x="321" y="3034"/>
                </a:lnTo>
                <a:lnTo>
                  <a:pt x="342" y="3071"/>
                </a:lnTo>
                <a:lnTo>
                  <a:pt x="363" y="3104"/>
                </a:lnTo>
                <a:lnTo>
                  <a:pt x="385" y="3135"/>
                </a:lnTo>
                <a:lnTo>
                  <a:pt x="407" y="3165"/>
                </a:lnTo>
                <a:lnTo>
                  <a:pt x="429" y="3192"/>
                </a:lnTo>
                <a:lnTo>
                  <a:pt x="453" y="3217"/>
                </a:lnTo>
                <a:lnTo>
                  <a:pt x="476" y="3240"/>
                </a:lnTo>
                <a:lnTo>
                  <a:pt x="500" y="3262"/>
                </a:lnTo>
                <a:lnTo>
                  <a:pt x="526" y="3281"/>
                </a:lnTo>
                <a:lnTo>
                  <a:pt x="551" y="3299"/>
                </a:lnTo>
                <a:lnTo>
                  <a:pt x="578" y="3315"/>
                </a:lnTo>
                <a:lnTo>
                  <a:pt x="604" y="3331"/>
                </a:lnTo>
                <a:lnTo>
                  <a:pt x="632" y="3344"/>
                </a:lnTo>
                <a:lnTo>
                  <a:pt x="661" y="3357"/>
                </a:lnTo>
                <a:lnTo>
                  <a:pt x="691" y="3368"/>
                </a:lnTo>
                <a:lnTo>
                  <a:pt x="721" y="3377"/>
                </a:lnTo>
                <a:lnTo>
                  <a:pt x="752" y="3386"/>
                </a:lnTo>
                <a:lnTo>
                  <a:pt x="796" y="3394"/>
                </a:lnTo>
                <a:lnTo>
                  <a:pt x="835" y="3394"/>
                </a:lnTo>
                <a:lnTo>
                  <a:pt x="867" y="3385"/>
                </a:lnTo>
                <a:lnTo>
                  <a:pt x="892" y="3369"/>
                </a:lnTo>
                <a:lnTo>
                  <a:pt x="914" y="3345"/>
                </a:lnTo>
                <a:lnTo>
                  <a:pt x="931" y="3313"/>
                </a:lnTo>
                <a:lnTo>
                  <a:pt x="943" y="3275"/>
                </a:lnTo>
                <a:lnTo>
                  <a:pt x="952" y="3231"/>
                </a:lnTo>
                <a:lnTo>
                  <a:pt x="958" y="3181"/>
                </a:lnTo>
                <a:lnTo>
                  <a:pt x="961" y="3126"/>
                </a:lnTo>
                <a:lnTo>
                  <a:pt x="962" y="3065"/>
                </a:lnTo>
                <a:lnTo>
                  <a:pt x="961" y="2999"/>
                </a:lnTo>
                <a:lnTo>
                  <a:pt x="955" y="2856"/>
                </a:lnTo>
                <a:lnTo>
                  <a:pt x="949" y="2698"/>
                </a:lnTo>
                <a:lnTo>
                  <a:pt x="945" y="2615"/>
                </a:lnTo>
                <a:lnTo>
                  <a:pt x="943" y="2529"/>
                </a:lnTo>
                <a:lnTo>
                  <a:pt x="943" y="2442"/>
                </a:lnTo>
                <a:lnTo>
                  <a:pt x="945" y="2353"/>
                </a:lnTo>
                <a:lnTo>
                  <a:pt x="949" y="2263"/>
                </a:lnTo>
                <a:lnTo>
                  <a:pt x="957" y="2172"/>
                </a:lnTo>
                <a:lnTo>
                  <a:pt x="966" y="2081"/>
                </a:lnTo>
                <a:lnTo>
                  <a:pt x="981" y="1990"/>
                </a:lnTo>
                <a:lnTo>
                  <a:pt x="1000" y="1899"/>
                </a:lnTo>
                <a:lnTo>
                  <a:pt x="1024" y="1809"/>
                </a:lnTo>
                <a:lnTo>
                  <a:pt x="1053" y="1721"/>
                </a:lnTo>
                <a:lnTo>
                  <a:pt x="1087" y="1633"/>
                </a:lnTo>
                <a:lnTo>
                  <a:pt x="1128" y="1548"/>
                </a:lnTo>
                <a:lnTo>
                  <a:pt x="1176" y="1466"/>
                </a:lnTo>
                <a:lnTo>
                  <a:pt x="1230" y="1386"/>
                </a:lnTo>
                <a:lnTo>
                  <a:pt x="1292" y="1310"/>
                </a:lnTo>
                <a:lnTo>
                  <a:pt x="1344" y="1256"/>
                </a:lnTo>
                <a:lnTo>
                  <a:pt x="1399" y="1210"/>
                </a:lnTo>
                <a:lnTo>
                  <a:pt x="1457" y="1169"/>
                </a:lnTo>
                <a:lnTo>
                  <a:pt x="1518" y="1135"/>
                </a:lnTo>
                <a:lnTo>
                  <a:pt x="1582" y="1105"/>
                </a:lnTo>
                <a:lnTo>
                  <a:pt x="1647" y="1081"/>
                </a:lnTo>
                <a:lnTo>
                  <a:pt x="1715" y="1060"/>
                </a:lnTo>
                <a:lnTo>
                  <a:pt x="1786" y="1046"/>
                </a:lnTo>
                <a:lnTo>
                  <a:pt x="1857" y="1033"/>
                </a:lnTo>
                <a:lnTo>
                  <a:pt x="1931" y="1025"/>
                </a:lnTo>
                <a:lnTo>
                  <a:pt x="2005" y="1019"/>
                </a:lnTo>
                <a:lnTo>
                  <a:pt x="2080" y="1016"/>
                </a:lnTo>
                <a:lnTo>
                  <a:pt x="2157" y="1016"/>
                </a:lnTo>
                <a:lnTo>
                  <a:pt x="2234" y="1017"/>
                </a:lnTo>
                <a:lnTo>
                  <a:pt x="2312" y="1019"/>
                </a:lnTo>
                <a:lnTo>
                  <a:pt x="2390" y="1023"/>
                </a:lnTo>
                <a:lnTo>
                  <a:pt x="2545" y="1033"/>
                </a:lnTo>
                <a:lnTo>
                  <a:pt x="2699" y="1041"/>
                </a:lnTo>
                <a:lnTo>
                  <a:pt x="2776" y="1046"/>
                </a:lnTo>
                <a:lnTo>
                  <a:pt x="2850" y="1047"/>
                </a:lnTo>
                <a:lnTo>
                  <a:pt x="2924" y="1048"/>
                </a:lnTo>
                <a:lnTo>
                  <a:pt x="2996" y="1047"/>
                </a:lnTo>
                <a:lnTo>
                  <a:pt x="3067" y="1042"/>
                </a:lnTo>
                <a:lnTo>
                  <a:pt x="3135" y="1036"/>
                </a:lnTo>
                <a:lnTo>
                  <a:pt x="3202" y="1026"/>
                </a:lnTo>
                <a:lnTo>
                  <a:pt x="3265" y="1014"/>
                </a:lnTo>
                <a:lnTo>
                  <a:pt x="3327" y="996"/>
                </a:lnTo>
                <a:lnTo>
                  <a:pt x="3386" y="975"/>
                </a:lnTo>
                <a:lnTo>
                  <a:pt x="3442" y="948"/>
                </a:lnTo>
                <a:lnTo>
                  <a:pt x="3494" y="918"/>
                </a:lnTo>
                <a:lnTo>
                  <a:pt x="3505" y="907"/>
                </a:lnTo>
                <a:lnTo>
                  <a:pt x="3515" y="894"/>
                </a:lnTo>
                <a:lnTo>
                  <a:pt x="3522" y="878"/>
                </a:lnTo>
                <a:lnTo>
                  <a:pt x="3527" y="857"/>
                </a:lnTo>
                <a:lnTo>
                  <a:pt x="3530" y="834"/>
                </a:lnTo>
                <a:lnTo>
                  <a:pt x="3530" y="809"/>
                </a:lnTo>
                <a:lnTo>
                  <a:pt x="3527" y="780"/>
                </a:lnTo>
                <a:lnTo>
                  <a:pt x="3522" y="751"/>
                </a:lnTo>
                <a:lnTo>
                  <a:pt x="3513" y="719"/>
                </a:lnTo>
                <a:lnTo>
                  <a:pt x="3501" y="684"/>
                </a:lnTo>
                <a:lnTo>
                  <a:pt x="3485" y="650"/>
                </a:lnTo>
                <a:lnTo>
                  <a:pt x="3468" y="614"/>
                </a:lnTo>
                <a:lnTo>
                  <a:pt x="3444" y="576"/>
                </a:lnTo>
                <a:lnTo>
                  <a:pt x="3419" y="538"/>
                </a:lnTo>
                <a:lnTo>
                  <a:pt x="3389" y="499"/>
                </a:lnTo>
                <a:lnTo>
                  <a:pt x="3355" y="460"/>
                </a:lnTo>
                <a:lnTo>
                  <a:pt x="3316" y="422"/>
                </a:lnTo>
                <a:lnTo>
                  <a:pt x="3274" y="383"/>
                </a:lnTo>
                <a:lnTo>
                  <a:pt x="3226" y="345"/>
                </a:lnTo>
                <a:lnTo>
                  <a:pt x="3174" y="307"/>
                </a:lnTo>
                <a:lnTo>
                  <a:pt x="3118" y="272"/>
                </a:lnTo>
                <a:lnTo>
                  <a:pt x="3056" y="236"/>
                </a:lnTo>
                <a:lnTo>
                  <a:pt x="2989" y="202"/>
                </a:lnTo>
                <a:lnTo>
                  <a:pt x="2917" y="170"/>
                </a:lnTo>
                <a:lnTo>
                  <a:pt x="2840" y="140"/>
                </a:lnTo>
                <a:lnTo>
                  <a:pt x="2757" y="112"/>
                </a:lnTo>
                <a:lnTo>
                  <a:pt x="2667" y="87"/>
                </a:lnTo>
                <a:lnTo>
                  <a:pt x="2573" y="64"/>
                </a:lnTo>
                <a:lnTo>
                  <a:pt x="2471" y="44"/>
                </a:lnTo>
                <a:lnTo>
                  <a:pt x="2365" y="27"/>
                </a:lnTo>
                <a:lnTo>
                  <a:pt x="2251" y="14"/>
                </a:lnTo>
                <a:lnTo>
                  <a:pt x="2131" y="3"/>
                </a:lnTo>
                <a:close/>
              </a:path>
            </a:pathLst>
          </a:custGeom>
          <a:solidFill>
            <a:srgbClr val="C84A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3" name="Freeform 70"/>
          <p:cNvSpPr>
            <a:spLocks/>
          </p:cNvSpPr>
          <p:nvPr/>
        </p:nvSpPr>
        <p:spPr bwMode="auto">
          <a:xfrm>
            <a:off x="7600950" y="3370263"/>
            <a:ext cx="304800" cy="290512"/>
          </a:xfrm>
          <a:custGeom>
            <a:avLst/>
            <a:gdLst>
              <a:gd name="T0" fmla="*/ 2147483647 w 2149"/>
              <a:gd name="T1" fmla="*/ 2147483647 h 2189"/>
              <a:gd name="T2" fmla="*/ 2147483647 w 2149"/>
              <a:gd name="T3" fmla="*/ 2147483647 h 2189"/>
              <a:gd name="T4" fmla="*/ 2147483647 w 2149"/>
              <a:gd name="T5" fmla="*/ 2147483647 h 2189"/>
              <a:gd name="T6" fmla="*/ 2147483647 w 2149"/>
              <a:gd name="T7" fmla="*/ 2147483647 h 2189"/>
              <a:gd name="T8" fmla="*/ 2147483647 w 2149"/>
              <a:gd name="T9" fmla="*/ 2147483647 h 2189"/>
              <a:gd name="T10" fmla="*/ 2147483647 w 2149"/>
              <a:gd name="T11" fmla="*/ 2147483647 h 2189"/>
              <a:gd name="T12" fmla="*/ 2147483647 w 2149"/>
              <a:gd name="T13" fmla="*/ 2147483647 h 2189"/>
              <a:gd name="T14" fmla="*/ 2147483647 w 2149"/>
              <a:gd name="T15" fmla="*/ 2147483647 h 2189"/>
              <a:gd name="T16" fmla="*/ 2147483647 w 2149"/>
              <a:gd name="T17" fmla="*/ 2147483647 h 2189"/>
              <a:gd name="T18" fmla="*/ 2147483647 w 2149"/>
              <a:gd name="T19" fmla="*/ 2147483647 h 2189"/>
              <a:gd name="T20" fmla="*/ 2147483647 w 2149"/>
              <a:gd name="T21" fmla="*/ 2147483647 h 2189"/>
              <a:gd name="T22" fmla="*/ 2147483647 w 2149"/>
              <a:gd name="T23" fmla="*/ 2147483647 h 2189"/>
              <a:gd name="T24" fmla="*/ 2147483647 w 2149"/>
              <a:gd name="T25" fmla="*/ 2147483647 h 2189"/>
              <a:gd name="T26" fmla="*/ 2147483647 w 2149"/>
              <a:gd name="T27" fmla="*/ 2147483647 h 2189"/>
              <a:gd name="T28" fmla="*/ 2147483647 w 2149"/>
              <a:gd name="T29" fmla="*/ 2147483647 h 2189"/>
              <a:gd name="T30" fmla="*/ 2147483647 w 2149"/>
              <a:gd name="T31" fmla="*/ 2147483647 h 2189"/>
              <a:gd name="T32" fmla="*/ 2147483647 w 2149"/>
              <a:gd name="T33" fmla="*/ 2147483647 h 2189"/>
              <a:gd name="T34" fmla="*/ 2147483647 w 2149"/>
              <a:gd name="T35" fmla="*/ 2147483647 h 2189"/>
              <a:gd name="T36" fmla="*/ 2147483647 w 2149"/>
              <a:gd name="T37" fmla="*/ 2147483647 h 2189"/>
              <a:gd name="T38" fmla="*/ 2147483647 w 2149"/>
              <a:gd name="T39" fmla="*/ 2147483647 h 2189"/>
              <a:gd name="T40" fmla="*/ 2147483647 w 2149"/>
              <a:gd name="T41" fmla="*/ 2147483647 h 2189"/>
              <a:gd name="T42" fmla="*/ 2147483647 w 2149"/>
              <a:gd name="T43" fmla="*/ 2147483647 h 2189"/>
              <a:gd name="T44" fmla="*/ 2147483647 w 2149"/>
              <a:gd name="T45" fmla="*/ 0 h 2189"/>
              <a:gd name="T46" fmla="*/ 2147483647 w 2149"/>
              <a:gd name="T47" fmla="*/ 2147483647 h 2189"/>
              <a:gd name="T48" fmla="*/ 2147483647 w 2149"/>
              <a:gd name="T49" fmla="*/ 2147483647 h 2189"/>
              <a:gd name="T50" fmla="*/ 2147483647 w 2149"/>
              <a:gd name="T51" fmla="*/ 2147483647 h 2189"/>
              <a:gd name="T52" fmla="*/ 2147483647 w 2149"/>
              <a:gd name="T53" fmla="*/ 2147483647 h 2189"/>
              <a:gd name="T54" fmla="*/ 2147483647 w 2149"/>
              <a:gd name="T55" fmla="*/ 2147483647 h 2189"/>
              <a:gd name="T56" fmla="*/ 2147483647 w 2149"/>
              <a:gd name="T57" fmla="*/ 2147483647 h 2189"/>
              <a:gd name="T58" fmla="*/ 2147483647 w 2149"/>
              <a:gd name="T59" fmla="*/ 2147483647 h 2189"/>
              <a:gd name="T60" fmla="*/ 2147483647 w 2149"/>
              <a:gd name="T61" fmla="*/ 2147483647 h 2189"/>
              <a:gd name="T62" fmla="*/ 2147483647 w 2149"/>
              <a:gd name="T63" fmla="*/ 2147483647 h 2189"/>
              <a:gd name="T64" fmla="*/ 2147483647 w 2149"/>
              <a:gd name="T65" fmla="*/ 2147483647 h 2189"/>
              <a:gd name="T66" fmla="*/ 2147483647 w 2149"/>
              <a:gd name="T67" fmla="*/ 2147483647 h 2189"/>
              <a:gd name="T68" fmla="*/ 2147483647 w 2149"/>
              <a:gd name="T69" fmla="*/ 2147483647 h 2189"/>
              <a:gd name="T70" fmla="*/ 2147483647 w 2149"/>
              <a:gd name="T71" fmla="*/ 2147483647 h 2189"/>
              <a:gd name="T72" fmla="*/ 2147483647 w 2149"/>
              <a:gd name="T73" fmla="*/ 2147483647 h 2189"/>
              <a:gd name="T74" fmla="*/ 2147483647 w 2149"/>
              <a:gd name="T75" fmla="*/ 2147483647 h 2189"/>
              <a:gd name="T76" fmla="*/ 2147483647 w 2149"/>
              <a:gd name="T77" fmla="*/ 2147483647 h 2189"/>
              <a:gd name="T78" fmla="*/ 2147483647 w 2149"/>
              <a:gd name="T79" fmla="*/ 2147483647 h 2189"/>
              <a:gd name="T80" fmla="*/ 2147483647 w 2149"/>
              <a:gd name="T81" fmla="*/ 2147483647 h 2189"/>
              <a:gd name="T82" fmla="*/ 0 w 2149"/>
              <a:gd name="T83" fmla="*/ 2147483647 h 2189"/>
              <a:gd name="T84" fmla="*/ 2147483647 w 2149"/>
              <a:gd name="T85" fmla="*/ 2147483647 h 2189"/>
              <a:gd name="T86" fmla="*/ 2147483647 w 2149"/>
              <a:gd name="T87" fmla="*/ 2147483647 h 218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49"/>
              <a:gd name="T133" fmla="*/ 0 h 2189"/>
              <a:gd name="T134" fmla="*/ 2149 w 2149"/>
              <a:gd name="T135" fmla="*/ 2189 h 218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49" h="2189">
                <a:moveTo>
                  <a:pt x="61" y="2181"/>
                </a:moveTo>
                <a:lnTo>
                  <a:pt x="61" y="2181"/>
                </a:lnTo>
                <a:lnTo>
                  <a:pt x="52" y="2141"/>
                </a:lnTo>
                <a:lnTo>
                  <a:pt x="46" y="2100"/>
                </a:lnTo>
                <a:lnTo>
                  <a:pt x="40" y="2058"/>
                </a:lnTo>
                <a:lnTo>
                  <a:pt x="37" y="2016"/>
                </a:lnTo>
                <a:lnTo>
                  <a:pt x="35" y="1973"/>
                </a:lnTo>
                <a:lnTo>
                  <a:pt x="34" y="1929"/>
                </a:lnTo>
                <a:lnTo>
                  <a:pt x="36" y="1885"/>
                </a:lnTo>
                <a:lnTo>
                  <a:pt x="38" y="1841"/>
                </a:lnTo>
                <a:lnTo>
                  <a:pt x="42" y="1796"/>
                </a:lnTo>
                <a:lnTo>
                  <a:pt x="49" y="1751"/>
                </a:lnTo>
                <a:lnTo>
                  <a:pt x="56" y="1705"/>
                </a:lnTo>
                <a:lnTo>
                  <a:pt x="66" y="1659"/>
                </a:lnTo>
                <a:lnTo>
                  <a:pt x="76" y="1613"/>
                </a:lnTo>
                <a:lnTo>
                  <a:pt x="88" y="1567"/>
                </a:lnTo>
                <a:lnTo>
                  <a:pt x="101" y="1521"/>
                </a:lnTo>
                <a:lnTo>
                  <a:pt x="117" y="1474"/>
                </a:lnTo>
                <a:lnTo>
                  <a:pt x="133" y="1427"/>
                </a:lnTo>
                <a:lnTo>
                  <a:pt x="151" y="1381"/>
                </a:lnTo>
                <a:lnTo>
                  <a:pt x="171" y="1335"/>
                </a:lnTo>
                <a:lnTo>
                  <a:pt x="191" y="1288"/>
                </a:lnTo>
                <a:lnTo>
                  <a:pt x="213" y="1242"/>
                </a:lnTo>
                <a:lnTo>
                  <a:pt x="236" y="1196"/>
                </a:lnTo>
                <a:lnTo>
                  <a:pt x="262" y="1151"/>
                </a:lnTo>
                <a:lnTo>
                  <a:pt x="287" y="1105"/>
                </a:lnTo>
                <a:lnTo>
                  <a:pt x="315" y="1059"/>
                </a:lnTo>
                <a:lnTo>
                  <a:pt x="342" y="1015"/>
                </a:lnTo>
                <a:lnTo>
                  <a:pt x="372" y="970"/>
                </a:lnTo>
                <a:lnTo>
                  <a:pt x="403" y="927"/>
                </a:lnTo>
                <a:lnTo>
                  <a:pt x="435" y="883"/>
                </a:lnTo>
                <a:lnTo>
                  <a:pt x="469" y="840"/>
                </a:lnTo>
                <a:lnTo>
                  <a:pt x="503" y="797"/>
                </a:lnTo>
                <a:lnTo>
                  <a:pt x="540" y="756"/>
                </a:lnTo>
                <a:lnTo>
                  <a:pt x="576" y="715"/>
                </a:lnTo>
                <a:lnTo>
                  <a:pt x="614" y="675"/>
                </a:lnTo>
                <a:lnTo>
                  <a:pt x="652" y="635"/>
                </a:lnTo>
                <a:lnTo>
                  <a:pt x="692" y="597"/>
                </a:lnTo>
                <a:lnTo>
                  <a:pt x="733" y="560"/>
                </a:lnTo>
                <a:lnTo>
                  <a:pt x="775" y="523"/>
                </a:lnTo>
                <a:lnTo>
                  <a:pt x="817" y="487"/>
                </a:lnTo>
                <a:lnTo>
                  <a:pt x="862" y="452"/>
                </a:lnTo>
                <a:lnTo>
                  <a:pt x="906" y="418"/>
                </a:lnTo>
                <a:lnTo>
                  <a:pt x="952" y="386"/>
                </a:lnTo>
                <a:lnTo>
                  <a:pt x="999" y="354"/>
                </a:lnTo>
                <a:lnTo>
                  <a:pt x="1047" y="324"/>
                </a:lnTo>
                <a:lnTo>
                  <a:pt x="1094" y="295"/>
                </a:lnTo>
                <a:lnTo>
                  <a:pt x="1144" y="267"/>
                </a:lnTo>
                <a:lnTo>
                  <a:pt x="1194" y="241"/>
                </a:lnTo>
                <a:lnTo>
                  <a:pt x="1245" y="216"/>
                </a:lnTo>
                <a:lnTo>
                  <a:pt x="1296" y="192"/>
                </a:lnTo>
                <a:lnTo>
                  <a:pt x="1348" y="170"/>
                </a:lnTo>
                <a:lnTo>
                  <a:pt x="1401" y="149"/>
                </a:lnTo>
                <a:lnTo>
                  <a:pt x="1455" y="130"/>
                </a:lnTo>
                <a:lnTo>
                  <a:pt x="1509" y="113"/>
                </a:lnTo>
                <a:lnTo>
                  <a:pt x="1565" y="97"/>
                </a:lnTo>
                <a:lnTo>
                  <a:pt x="1620" y="83"/>
                </a:lnTo>
                <a:lnTo>
                  <a:pt x="1677" y="71"/>
                </a:lnTo>
                <a:lnTo>
                  <a:pt x="1733" y="59"/>
                </a:lnTo>
                <a:lnTo>
                  <a:pt x="1791" y="51"/>
                </a:lnTo>
                <a:lnTo>
                  <a:pt x="1849" y="44"/>
                </a:lnTo>
                <a:lnTo>
                  <a:pt x="1908" y="39"/>
                </a:lnTo>
                <a:lnTo>
                  <a:pt x="1967" y="35"/>
                </a:lnTo>
                <a:lnTo>
                  <a:pt x="2026" y="34"/>
                </a:lnTo>
                <a:lnTo>
                  <a:pt x="2086" y="35"/>
                </a:lnTo>
                <a:lnTo>
                  <a:pt x="2147" y="39"/>
                </a:lnTo>
                <a:lnTo>
                  <a:pt x="2149" y="3"/>
                </a:lnTo>
                <a:lnTo>
                  <a:pt x="2087" y="0"/>
                </a:lnTo>
                <a:lnTo>
                  <a:pt x="2026" y="0"/>
                </a:lnTo>
                <a:lnTo>
                  <a:pt x="1966" y="1"/>
                </a:lnTo>
                <a:lnTo>
                  <a:pt x="1906" y="3"/>
                </a:lnTo>
                <a:lnTo>
                  <a:pt x="1846" y="9"/>
                </a:lnTo>
                <a:lnTo>
                  <a:pt x="1786" y="16"/>
                </a:lnTo>
                <a:lnTo>
                  <a:pt x="1728" y="25"/>
                </a:lnTo>
                <a:lnTo>
                  <a:pt x="1670" y="35"/>
                </a:lnTo>
                <a:lnTo>
                  <a:pt x="1612" y="49"/>
                </a:lnTo>
                <a:lnTo>
                  <a:pt x="1556" y="63"/>
                </a:lnTo>
                <a:lnTo>
                  <a:pt x="1499" y="79"/>
                </a:lnTo>
                <a:lnTo>
                  <a:pt x="1444" y="97"/>
                </a:lnTo>
                <a:lnTo>
                  <a:pt x="1390" y="116"/>
                </a:lnTo>
                <a:lnTo>
                  <a:pt x="1336" y="137"/>
                </a:lnTo>
                <a:lnTo>
                  <a:pt x="1282" y="160"/>
                </a:lnTo>
                <a:lnTo>
                  <a:pt x="1230" y="184"/>
                </a:lnTo>
                <a:lnTo>
                  <a:pt x="1178" y="209"/>
                </a:lnTo>
                <a:lnTo>
                  <a:pt x="1127" y="236"/>
                </a:lnTo>
                <a:lnTo>
                  <a:pt x="1078" y="265"/>
                </a:lnTo>
                <a:lnTo>
                  <a:pt x="1029" y="293"/>
                </a:lnTo>
                <a:lnTo>
                  <a:pt x="980" y="324"/>
                </a:lnTo>
                <a:lnTo>
                  <a:pt x="934" y="356"/>
                </a:lnTo>
                <a:lnTo>
                  <a:pt x="887" y="389"/>
                </a:lnTo>
                <a:lnTo>
                  <a:pt x="842" y="424"/>
                </a:lnTo>
                <a:lnTo>
                  <a:pt x="796" y="459"/>
                </a:lnTo>
                <a:lnTo>
                  <a:pt x="753" y="496"/>
                </a:lnTo>
                <a:lnTo>
                  <a:pt x="711" y="532"/>
                </a:lnTo>
                <a:lnTo>
                  <a:pt x="669" y="571"/>
                </a:lnTo>
                <a:lnTo>
                  <a:pt x="629" y="610"/>
                </a:lnTo>
                <a:lnTo>
                  <a:pt x="589" y="650"/>
                </a:lnTo>
                <a:lnTo>
                  <a:pt x="551" y="691"/>
                </a:lnTo>
                <a:lnTo>
                  <a:pt x="514" y="732"/>
                </a:lnTo>
                <a:lnTo>
                  <a:pt x="477" y="775"/>
                </a:lnTo>
                <a:lnTo>
                  <a:pt x="443" y="818"/>
                </a:lnTo>
                <a:lnTo>
                  <a:pt x="409" y="861"/>
                </a:lnTo>
                <a:lnTo>
                  <a:pt x="376" y="905"/>
                </a:lnTo>
                <a:lnTo>
                  <a:pt x="345" y="949"/>
                </a:lnTo>
                <a:lnTo>
                  <a:pt x="315" y="995"/>
                </a:lnTo>
                <a:lnTo>
                  <a:pt x="286" y="1041"/>
                </a:lnTo>
                <a:lnTo>
                  <a:pt x="258" y="1087"/>
                </a:lnTo>
                <a:lnTo>
                  <a:pt x="232" y="1132"/>
                </a:lnTo>
                <a:lnTo>
                  <a:pt x="206" y="1179"/>
                </a:lnTo>
                <a:lnTo>
                  <a:pt x="183" y="1226"/>
                </a:lnTo>
                <a:lnTo>
                  <a:pt x="160" y="1273"/>
                </a:lnTo>
                <a:lnTo>
                  <a:pt x="139" y="1321"/>
                </a:lnTo>
                <a:lnTo>
                  <a:pt x="120" y="1368"/>
                </a:lnTo>
                <a:lnTo>
                  <a:pt x="101" y="1415"/>
                </a:lnTo>
                <a:lnTo>
                  <a:pt x="84" y="1463"/>
                </a:lnTo>
                <a:lnTo>
                  <a:pt x="69" y="1509"/>
                </a:lnTo>
                <a:lnTo>
                  <a:pt x="56" y="1557"/>
                </a:lnTo>
                <a:lnTo>
                  <a:pt x="42" y="1604"/>
                </a:lnTo>
                <a:lnTo>
                  <a:pt x="32" y="1651"/>
                </a:lnTo>
                <a:lnTo>
                  <a:pt x="22" y="1699"/>
                </a:lnTo>
                <a:lnTo>
                  <a:pt x="15" y="1745"/>
                </a:lnTo>
                <a:lnTo>
                  <a:pt x="9" y="1792"/>
                </a:lnTo>
                <a:lnTo>
                  <a:pt x="4" y="1837"/>
                </a:lnTo>
                <a:lnTo>
                  <a:pt x="1" y="1883"/>
                </a:lnTo>
                <a:lnTo>
                  <a:pt x="0" y="1929"/>
                </a:lnTo>
                <a:lnTo>
                  <a:pt x="0" y="1973"/>
                </a:lnTo>
                <a:lnTo>
                  <a:pt x="3" y="2018"/>
                </a:lnTo>
                <a:lnTo>
                  <a:pt x="6" y="2063"/>
                </a:lnTo>
                <a:lnTo>
                  <a:pt x="11" y="2105"/>
                </a:lnTo>
                <a:lnTo>
                  <a:pt x="19" y="2148"/>
                </a:lnTo>
                <a:lnTo>
                  <a:pt x="28" y="2189"/>
                </a:lnTo>
                <a:lnTo>
                  <a:pt x="61" y="2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4" name="Freeform 71"/>
          <p:cNvSpPr>
            <a:spLocks/>
          </p:cNvSpPr>
          <p:nvPr/>
        </p:nvSpPr>
        <p:spPr bwMode="auto">
          <a:xfrm>
            <a:off x="7605713" y="3659188"/>
            <a:ext cx="104775" cy="165100"/>
          </a:xfrm>
          <a:custGeom>
            <a:avLst/>
            <a:gdLst>
              <a:gd name="T0" fmla="*/ 2147483647 w 745"/>
              <a:gd name="T1" fmla="*/ 2147483647 h 1239"/>
              <a:gd name="T2" fmla="*/ 2147483647 w 745"/>
              <a:gd name="T3" fmla="*/ 2147483647 h 1239"/>
              <a:gd name="T4" fmla="*/ 2147483647 w 745"/>
              <a:gd name="T5" fmla="*/ 2147483647 h 1239"/>
              <a:gd name="T6" fmla="*/ 2147483647 w 745"/>
              <a:gd name="T7" fmla="*/ 2147483647 h 1239"/>
              <a:gd name="T8" fmla="*/ 2147483647 w 745"/>
              <a:gd name="T9" fmla="*/ 2147483647 h 1239"/>
              <a:gd name="T10" fmla="*/ 2147483647 w 745"/>
              <a:gd name="T11" fmla="*/ 2147483647 h 1239"/>
              <a:gd name="T12" fmla="*/ 2147483647 w 745"/>
              <a:gd name="T13" fmla="*/ 2147483647 h 1239"/>
              <a:gd name="T14" fmla="*/ 2147483647 w 745"/>
              <a:gd name="T15" fmla="*/ 2147483647 h 1239"/>
              <a:gd name="T16" fmla="*/ 2147483647 w 745"/>
              <a:gd name="T17" fmla="*/ 2147483647 h 1239"/>
              <a:gd name="T18" fmla="*/ 2147483647 w 745"/>
              <a:gd name="T19" fmla="*/ 2147483647 h 1239"/>
              <a:gd name="T20" fmla="*/ 2147483647 w 745"/>
              <a:gd name="T21" fmla="*/ 2147483647 h 1239"/>
              <a:gd name="T22" fmla="*/ 2147483647 w 745"/>
              <a:gd name="T23" fmla="*/ 2147483647 h 1239"/>
              <a:gd name="T24" fmla="*/ 2147483647 w 745"/>
              <a:gd name="T25" fmla="*/ 2147483647 h 1239"/>
              <a:gd name="T26" fmla="*/ 2147483647 w 745"/>
              <a:gd name="T27" fmla="*/ 2147483647 h 1239"/>
              <a:gd name="T28" fmla="*/ 2147483647 w 745"/>
              <a:gd name="T29" fmla="*/ 2147483647 h 1239"/>
              <a:gd name="T30" fmla="*/ 2147483647 w 745"/>
              <a:gd name="T31" fmla="*/ 2147483647 h 1239"/>
              <a:gd name="T32" fmla="*/ 2147483647 w 745"/>
              <a:gd name="T33" fmla="*/ 0 h 1239"/>
              <a:gd name="T34" fmla="*/ 2147483647 w 745"/>
              <a:gd name="T35" fmla="*/ 2147483647 h 1239"/>
              <a:gd name="T36" fmla="*/ 2147483647 w 745"/>
              <a:gd name="T37" fmla="*/ 2147483647 h 1239"/>
              <a:gd name="T38" fmla="*/ 2147483647 w 745"/>
              <a:gd name="T39" fmla="*/ 2147483647 h 1239"/>
              <a:gd name="T40" fmla="*/ 2147483647 w 745"/>
              <a:gd name="T41" fmla="*/ 2147483647 h 1239"/>
              <a:gd name="T42" fmla="*/ 2147483647 w 745"/>
              <a:gd name="T43" fmla="*/ 2147483647 h 1239"/>
              <a:gd name="T44" fmla="*/ 2147483647 w 745"/>
              <a:gd name="T45" fmla="*/ 2147483647 h 1239"/>
              <a:gd name="T46" fmla="*/ 2147483647 w 745"/>
              <a:gd name="T47" fmla="*/ 2147483647 h 1239"/>
              <a:gd name="T48" fmla="*/ 2147483647 w 745"/>
              <a:gd name="T49" fmla="*/ 2147483647 h 1239"/>
              <a:gd name="T50" fmla="*/ 2147483647 w 745"/>
              <a:gd name="T51" fmla="*/ 2147483647 h 1239"/>
              <a:gd name="T52" fmla="*/ 2147483647 w 745"/>
              <a:gd name="T53" fmla="*/ 2147483647 h 1239"/>
              <a:gd name="T54" fmla="*/ 2147483647 w 745"/>
              <a:gd name="T55" fmla="*/ 2147483647 h 1239"/>
              <a:gd name="T56" fmla="*/ 2147483647 w 745"/>
              <a:gd name="T57" fmla="*/ 2147483647 h 1239"/>
              <a:gd name="T58" fmla="*/ 2147483647 w 745"/>
              <a:gd name="T59" fmla="*/ 2147483647 h 1239"/>
              <a:gd name="T60" fmla="*/ 2147483647 w 745"/>
              <a:gd name="T61" fmla="*/ 2147483647 h 1239"/>
              <a:gd name="T62" fmla="*/ 2147483647 w 745"/>
              <a:gd name="T63" fmla="*/ 2147483647 h 1239"/>
              <a:gd name="T64" fmla="*/ 2147483647 w 745"/>
              <a:gd name="T65" fmla="*/ 2147483647 h 1239"/>
              <a:gd name="T66" fmla="*/ 2147483647 w 745"/>
              <a:gd name="T67" fmla="*/ 2147483647 h 12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5"/>
              <a:gd name="T103" fmla="*/ 0 h 1239"/>
              <a:gd name="T104" fmla="*/ 745 w 745"/>
              <a:gd name="T105" fmla="*/ 1239 h 12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5" h="1239">
                <a:moveTo>
                  <a:pt x="745" y="1205"/>
                </a:moveTo>
                <a:lnTo>
                  <a:pt x="745" y="1205"/>
                </a:lnTo>
                <a:lnTo>
                  <a:pt x="714" y="1197"/>
                </a:lnTo>
                <a:lnTo>
                  <a:pt x="685" y="1187"/>
                </a:lnTo>
                <a:lnTo>
                  <a:pt x="657" y="1177"/>
                </a:lnTo>
                <a:lnTo>
                  <a:pt x="629" y="1164"/>
                </a:lnTo>
                <a:lnTo>
                  <a:pt x="601" y="1151"/>
                </a:lnTo>
                <a:lnTo>
                  <a:pt x="575" y="1137"/>
                </a:lnTo>
                <a:lnTo>
                  <a:pt x="549" y="1121"/>
                </a:lnTo>
                <a:lnTo>
                  <a:pt x="525" y="1103"/>
                </a:lnTo>
                <a:lnTo>
                  <a:pt x="500" y="1084"/>
                </a:lnTo>
                <a:lnTo>
                  <a:pt x="477" y="1063"/>
                </a:lnTo>
                <a:lnTo>
                  <a:pt x="454" y="1041"/>
                </a:lnTo>
                <a:lnTo>
                  <a:pt x="432" y="1015"/>
                </a:lnTo>
                <a:lnTo>
                  <a:pt x="410" y="989"/>
                </a:lnTo>
                <a:lnTo>
                  <a:pt x="387" y="961"/>
                </a:lnTo>
                <a:lnTo>
                  <a:pt x="366" y="930"/>
                </a:lnTo>
                <a:lnTo>
                  <a:pt x="345" y="898"/>
                </a:lnTo>
                <a:lnTo>
                  <a:pt x="324" y="862"/>
                </a:lnTo>
                <a:lnTo>
                  <a:pt x="304" y="825"/>
                </a:lnTo>
                <a:lnTo>
                  <a:pt x="285" y="785"/>
                </a:lnTo>
                <a:lnTo>
                  <a:pt x="265" y="741"/>
                </a:lnTo>
                <a:lnTo>
                  <a:pt x="245" y="697"/>
                </a:lnTo>
                <a:lnTo>
                  <a:pt x="226" y="649"/>
                </a:lnTo>
                <a:lnTo>
                  <a:pt x="206" y="597"/>
                </a:lnTo>
                <a:lnTo>
                  <a:pt x="187" y="543"/>
                </a:lnTo>
                <a:lnTo>
                  <a:pt x="168" y="486"/>
                </a:lnTo>
                <a:lnTo>
                  <a:pt x="148" y="427"/>
                </a:lnTo>
                <a:lnTo>
                  <a:pt x="130" y="364"/>
                </a:lnTo>
                <a:lnTo>
                  <a:pt x="111" y="298"/>
                </a:lnTo>
                <a:lnTo>
                  <a:pt x="92" y="229"/>
                </a:lnTo>
                <a:lnTo>
                  <a:pt x="72" y="156"/>
                </a:lnTo>
                <a:lnTo>
                  <a:pt x="53" y="80"/>
                </a:lnTo>
                <a:lnTo>
                  <a:pt x="33" y="0"/>
                </a:lnTo>
                <a:lnTo>
                  <a:pt x="0" y="8"/>
                </a:lnTo>
                <a:lnTo>
                  <a:pt x="20" y="88"/>
                </a:lnTo>
                <a:lnTo>
                  <a:pt x="39" y="165"/>
                </a:lnTo>
                <a:lnTo>
                  <a:pt x="59" y="238"/>
                </a:lnTo>
                <a:lnTo>
                  <a:pt x="77" y="308"/>
                </a:lnTo>
                <a:lnTo>
                  <a:pt x="97" y="374"/>
                </a:lnTo>
                <a:lnTo>
                  <a:pt x="116" y="438"/>
                </a:lnTo>
                <a:lnTo>
                  <a:pt x="135" y="498"/>
                </a:lnTo>
                <a:lnTo>
                  <a:pt x="155" y="555"/>
                </a:lnTo>
                <a:lnTo>
                  <a:pt x="174" y="610"/>
                </a:lnTo>
                <a:lnTo>
                  <a:pt x="194" y="661"/>
                </a:lnTo>
                <a:lnTo>
                  <a:pt x="214" y="710"/>
                </a:lnTo>
                <a:lnTo>
                  <a:pt x="234" y="756"/>
                </a:lnTo>
                <a:lnTo>
                  <a:pt x="254" y="799"/>
                </a:lnTo>
                <a:lnTo>
                  <a:pt x="275" y="841"/>
                </a:lnTo>
                <a:lnTo>
                  <a:pt x="296" y="879"/>
                </a:lnTo>
                <a:lnTo>
                  <a:pt x="317" y="916"/>
                </a:lnTo>
                <a:lnTo>
                  <a:pt x="338" y="950"/>
                </a:lnTo>
                <a:lnTo>
                  <a:pt x="360" y="982"/>
                </a:lnTo>
                <a:lnTo>
                  <a:pt x="383" y="1012"/>
                </a:lnTo>
                <a:lnTo>
                  <a:pt x="406" y="1039"/>
                </a:lnTo>
                <a:lnTo>
                  <a:pt x="430" y="1066"/>
                </a:lnTo>
                <a:lnTo>
                  <a:pt x="454" y="1090"/>
                </a:lnTo>
                <a:lnTo>
                  <a:pt x="479" y="1111"/>
                </a:lnTo>
                <a:lnTo>
                  <a:pt x="505" y="1132"/>
                </a:lnTo>
                <a:lnTo>
                  <a:pt x="531" y="1150"/>
                </a:lnTo>
                <a:lnTo>
                  <a:pt x="558" y="1167"/>
                </a:lnTo>
                <a:lnTo>
                  <a:pt x="586" y="1182"/>
                </a:lnTo>
                <a:lnTo>
                  <a:pt x="614" y="1196"/>
                </a:lnTo>
                <a:lnTo>
                  <a:pt x="644" y="1210"/>
                </a:lnTo>
                <a:lnTo>
                  <a:pt x="674" y="1220"/>
                </a:lnTo>
                <a:lnTo>
                  <a:pt x="705" y="1230"/>
                </a:lnTo>
                <a:lnTo>
                  <a:pt x="736" y="1239"/>
                </a:lnTo>
                <a:lnTo>
                  <a:pt x="745" y="12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5" name="Freeform 72"/>
          <p:cNvSpPr>
            <a:spLocks/>
          </p:cNvSpPr>
          <p:nvPr/>
        </p:nvSpPr>
        <p:spPr bwMode="auto">
          <a:xfrm>
            <a:off x="7708900" y="3544888"/>
            <a:ext cx="79375" cy="280987"/>
          </a:xfrm>
          <a:custGeom>
            <a:avLst/>
            <a:gdLst>
              <a:gd name="T0" fmla="*/ 2147483647 w 558"/>
              <a:gd name="T1" fmla="*/ 0 h 2115"/>
              <a:gd name="T2" fmla="*/ 2147483647 w 558"/>
              <a:gd name="T3" fmla="*/ 2147483647 h 2115"/>
              <a:gd name="T4" fmla="*/ 2147483647 w 558"/>
              <a:gd name="T5" fmla="*/ 2147483647 h 2115"/>
              <a:gd name="T6" fmla="*/ 2147483647 w 558"/>
              <a:gd name="T7" fmla="*/ 2147483647 h 2115"/>
              <a:gd name="T8" fmla="*/ 2147483647 w 558"/>
              <a:gd name="T9" fmla="*/ 2147483647 h 2115"/>
              <a:gd name="T10" fmla="*/ 2147483647 w 558"/>
              <a:gd name="T11" fmla="*/ 2147483647 h 2115"/>
              <a:gd name="T12" fmla="*/ 2147483647 w 558"/>
              <a:gd name="T13" fmla="*/ 2147483647 h 2115"/>
              <a:gd name="T14" fmla="*/ 2147483647 w 558"/>
              <a:gd name="T15" fmla="*/ 2147483647 h 2115"/>
              <a:gd name="T16" fmla="*/ 2147483647 w 558"/>
              <a:gd name="T17" fmla="*/ 2147483647 h 2115"/>
              <a:gd name="T18" fmla="*/ 2147483647 w 558"/>
              <a:gd name="T19" fmla="*/ 2147483647 h 2115"/>
              <a:gd name="T20" fmla="*/ 2147483647 w 558"/>
              <a:gd name="T21" fmla="*/ 2147483647 h 2115"/>
              <a:gd name="T22" fmla="*/ 2147483647 w 558"/>
              <a:gd name="T23" fmla="*/ 2147483647 h 2115"/>
              <a:gd name="T24" fmla="*/ 2147483647 w 558"/>
              <a:gd name="T25" fmla="*/ 2147483647 h 2115"/>
              <a:gd name="T26" fmla="*/ 2147483647 w 558"/>
              <a:gd name="T27" fmla="*/ 2147483647 h 2115"/>
              <a:gd name="T28" fmla="*/ 2147483647 w 558"/>
              <a:gd name="T29" fmla="*/ 2147483647 h 2115"/>
              <a:gd name="T30" fmla="*/ 2147483647 w 558"/>
              <a:gd name="T31" fmla="*/ 2147483647 h 2115"/>
              <a:gd name="T32" fmla="*/ 2147483647 w 558"/>
              <a:gd name="T33" fmla="*/ 2147483647 h 2115"/>
              <a:gd name="T34" fmla="*/ 2147483647 w 558"/>
              <a:gd name="T35" fmla="*/ 2147483647 h 2115"/>
              <a:gd name="T36" fmla="*/ 2147483647 w 558"/>
              <a:gd name="T37" fmla="*/ 2147483647 h 2115"/>
              <a:gd name="T38" fmla="*/ 2147483647 w 558"/>
              <a:gd name="T39" fmla="*/ 2147483647 h 2115"/>
              <a:gd name="T40" fmla="*/ 2147483647 w 558"/>
              <a:gd name="T41" fmla="*/ 2147483647 h 2115"/>
              <a:gd name="T42" fmla="*/ 2147483647 w 558"/>
              <a:gd name="T43" fmla="*/ 2147483647 h 2115"/>
              <a:gd name="T44" fmla="*/ 2147483647 w 558"/>
              <a:gd name="T45" fmla="*/ 2147483647 h 2115"/>
              <a:gd name="T46" fmla="*/ 2147483647 w 558"/>
              <a:gd name="T47" fmla="*/ 2147483647 h 2115"/>
              <a:gd name="T48" fmla="*/ 2147483647 w 558"/>
              <a:gd name="T49" fmla="*/ 2147483647 h 2115"/>
              <a:gd name="T50" fmla="*/ 2147483647 w 558"/>
              <a:gd name="T51" fmla="*/ 2147483647 h 2115"/>
              <a:gd name="T52" fmla="*/ 2147483647 w 558"/>
              <a:gd name="T53" fmla="*/ 2147483647 h 2115"/>
              <a:gd name="T54" fmla="*/ 2147483647 w 558"/>
              <a:gd name="T55" fmla="*/ 2147483647 h 2115"/>
              <a:gd name="T56" fmla="*/ 2147483647 w 558"/>
              <a:gd name="T57" fmla="*/ 2147483647 h 2115"/>
              <a:gd name="T58" fmla="*/ 2147483647 w 558"/>
              <a:gd name="T59" fmla="*/ 2147483647 h 2115"/>
              <a:gd name="T60" fmla="*/ 2147483647 w 558"/>
              <a:gd name="T61" fmla="*/ 2147483647 h 2115"/>
              <a:gd name="T62" fmla="*/ 2147483647 w 558"/>
              <a:gd name="T63" fmla="*/ 2147483647 h 2115"/>
              <a:gd name="T64" fmla="*/ 2147483647 w 558"/>
              <a:gd name="T65" fmla="*/ 2147483647 h 2115"/>
              <a:gd name="T66" fmla="*/ 2147483647 w 558"/>
              <a:gd name="T67" fmla="*/ 2147483647 h 2115"/>
              <a:gd name="T68" fmla="*/ 2147483647 w 558"/>
              <a:gd name="T69" fmla="*/ 2147483647 h 2115"/>
              <a:gd name="T70" fmla="*/ 2147483647 w 558"/>
              <a:gd name="T71" fmla="*/ 2147483647 h 2115"/>
              <a:gd name="T72" fmla="*/ 2147483647 w 558"/>
              <a:gd name="T73" fmla="*/ 2147483647 h 2115"/>
              <a:gd name="T74" fmla="*/ 2147483647 w 558"/>
              <a:gd name="T75" fmla="*/ 2147483647 h 2115"/>
              <a:gd name="T76" fmla="*/ 2147483647 w 558"/>
              <a:gd name="T77" fmla="*/ 2147483647 h 2115"/>
              <a:gd name="T78" fmla="*/ 2147483647 w 558"/>
              <a:gd name="T79" fmla="*/ 2147483647 h 2115"/>
              <a:gd name="T80" fmla="*/ 2147483647 w 558"/>
              <a:gd name="T81" fmla="*/ 2147483647 h 2115"/>
              <a:gd name="T82" fmla="*/ 2147483647 w 558"/>
              <a:gd name="T83" fmla="*/ 2147483647 h 2115"/>
              <a:gd name="T84" fmla="*/ 2147483647 w 558"/>
              <a:gd name="T85" fmla="*/ 2147483647 h 2115"/>
              <a:gd name="T86" fmla="*/ 2147483647 w 558"/>
              <a:gd name="T87" fmla="*/ 2147483647 h 2115"/>
              <a:gd name="T88" fmla="*/ 2147483647 w 558"/>
              <a:gd name="T89" fmla="*/ 2147483647 h 2115"/>
              <a:gd name="T90" fmla="*/ 2147483647 w 558"/>
              <a:gd name="T91" fmla="*/ 2147483647 h 2115"/>
              <a:gd name="T92" fmla="*/ 2147483647 w 558"/>
              <a:gd name="T93" fmla="*/ 2147483647 h 2115"/>
              <a:gd name="T94" fmla="*/ 2147483647 w 558"/>
              <a:gd name="T95" fmla="*/ 2147483647 h 2115"/>
              <a:gd name="T96" fmla="*/ 2147483647 w 558"/>
              <a:gd name="T97" fmla="*/ 2147483647 h 2115"/>
              <a:gd name="T98" fmla="*/ 2147483647 w 558"/>
              <a:gd name="T99" fmla="*/ 2147483647 h 2115"/>
              <a:gd name="T100" fmla="*/ 2147483647 w 558"/>
              <a:gd name="T101" fmla="*/ 2147483647 h 2115"/>
              <a:gd name="T102" fmla="*/ 2147483647 w 558"/>
              <a:gd name="T103" fmla="*/ 2147483647 h 2115"/>
              <a:gd name="T104" fmla="*/ 2147483647 w 558"/>
              <a:gd name="T105" fmla="*/ 2147483647 h 2115"/>
              <a:gd name="T106" fmla="*/ 2147483647 w 558"/>
              <a:gd name="T107" fmla="*/ 2147483647 h 2115"/>
              <a:gd name="T108" fmla="*/ 2147483647 w 558"/>
              <a:gd name="T109" fmla="*/ 2147483647 h 2115"/>
              <a:gd name="T110" fmla="*/ 2147483647 w 558"/>
              <a:gd name="T111" fmla="*/ 2147483647 h 2115"/>
              <a:gd name="T112" fmla="*/ 2147483647 w 558"/>
              <a:gd name="T113" fmla="*/ 2147483647 h 2115"/>
              <a:gd name="T114" fmla="*/ 2147483647 w 558"/>
              <a:gd name="T115" fmla="*/ 2147483647 h 21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8"/>
              <a:gd name="T175" fmla="*/ 0 h 2115"/>
              <a:gd name="T176" fmla="*/ 558 w 558"/>
              <a:gd name="T177" fmla="*/ 2115 h 21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8" h="2115">
                <a:moveTo>
                  <a:pt x="533" y="0"/>
                </a:moveTo>
                <a:lnTo>
                  <a:pt x="533" y="0"/>
                </a:lnTo>
                <a:lnTo>
                  <a:pt x="501" y="38"/>
                </a:lnTo>
                <a:lnTo>
                  <a:pt x="470" y="77"/>
                </a:lnTo>
                <a:lnTo>
                  <a:pt x="441" y="118"/>
                </a:lnTo>
                <a:lnTo>
                  <a:pt x="414" y="158"/>
                </a:lnTo>
                <a:lnTo>
                  <a:pt x="389" y="200"/>
                </a:lnTo>
                <a:lnTo>
                  <a:pt x="366" y="242"/>
                </a:lnTo>
                <a:lnTo>
                  <a:pt x="345" y="285"/>
                </a:lnTo>
                <a:lnTo>
                  <a:pt x="325" y="328"/>
                </a:lnTo>
                <a:lnTo>
                  <a:pt x="306" y="372"/>
                </a:lnTo>
                <a:lnTo>
                  <a:pt x="289" y="416"/>
                </a:lnTo>
                <a:lnTo>
                  <a:pt x="274" y="461"/>
                </a:lnTo>
                <a:lnTo>
                  <a:pt x="260" y="506"/>
                </a:lnTo>
                <a:lnTo>
                  <a:pt x="247" y="551"/>
                </a:lnTo>
                <a:lnTo>
                  <a:pt x="236" y="597"/>
                </a:lnTo>
                <a:lnTo>
                  <a:pt x="226" y="642"/>
                </a:lnTo>
                <a:lnTo>
                  <a:pt x="217" y="688"/>
                </a:lnTo>
                <a:lnTo>
                  <a:pt x="210" y="735"/>
                </a:lnTo>
                <a:lnTo>
                  <a:pt x="203" y="781"/>
                </a:lnTo>
                <a:lnTo>
                  <a:pt x="197" y="826"/>
                </a:lnTo>
                <a:lnTo>
                  <a:pt x="193" y="872"/>
                </a:lnTo>
                <a:lnTo>
                  <a:pt x="188" y="918"/>
                </a:lnTo>
                <a:lnTo>
                  <a:pt x="185" y="964"/>
                </a:lnTo>
                <a:lnTo>
                  <a:pt x="183" y="1009"/>
                </a:lnTo>
                <a:lnTo>
                  <a:pt x="181" y="1055"/>
                </a:lnTo>
                <a:lnTo>
                  <a:pt x="180" y="1144"/>
                </a:lnTo>
                <a:lnTo>
                  <a:pt x="180" y="1231"/>
                </a:lnTo>
                <a:lnTo>
                  <a:pt x="182" y="1317"/>
                </a:lnTo>
                <a:lnTo>
                  <a:pt x="184" y="1400"/>
                </a:lnTo>
                <a:lnTo>
                  <a:pt x="192" y="1558"/>
                </a:lnTo>
                <a:lnTo>
                  <a:pt x="197" y="1702"/>
                </a:lnTo>
                <a:lnTo>
                  <a:pt x="197" y="1767"/>
                </a:lnTo>
                <a:lnTo>
                  <a:pt x="197" y="1827"/>
                </a:lnTo>
                <a:lnTo>
                  <a:pt x="196" y="1855"/>
                </a:lnTo>
                <a:lnTo>
                  <a:pt x="194" y="1881"/>
                </a:lnTo>
                <a:lnTo>
                  <a:pt x="192" y="1907"/>
                </a:lnTo>
                <a:lnTo>
                  <a:pt x="188" y="1931"/>
                </a:lnTo>
                <a:lnTo>
                  <a:pt x="185" y="1952"/>
                </a:lnTo>
                <a:lnTo>
                  <a:pt x="180" y="1973"/>
                </a:lnTo>
                <a:lnTo>
                  <a:pt x="174" y="1991"/>
                </a:lnTo>
                <a:lnTo>
                  <a:pt x="169" y="2008"/>
                </a:lnTo>
                <a:lnTo>
                  <a:pt x="161" y="2023"/>
                </a:lnTo>
                <a:lnTo>
                  <a:pt x="153" y="2037"/>
                </a:lnTo>
                <a:lnTo>
                  <a:pt x="144" y="2048"/>
                </a:lnTo>
                <a:lnTo>
                  <a:pt x="134" y="2057"/>
                </a:lnTo>
                <a:lnTo>
                  <a:pt x="130" y="2061"/>
                </a:lnTo>
                <a:lnTo>
                  <a:pt x="124" y="2065"/>
                </a:lnTo>
                <a:lnTo>
                  <a:pt x="119" y="2069"/>
                </a:lnTo>
                <a:lnTo>
                  <a:pt x="113" y="2071"/>
                </a:lnTo>
                <a:lnTo>
                  <a:pt x="107" y="2073"/>
                </a:lnTo>
                <a:lnTo>
                  <a:pt x="100" y="2076"/>
                </a:lnTo>
                <a:lnTo>
                  <a:pt x="92" y="2077"/>
                </a:lnTo>
                <a:lnTo>
                  <a:pt x="86" y="2079"/>
                </a:lnTo>
                <a:lnTo>
                  <a:pt x="69" y="2080"/>
                </a:lnTo>
                <a:lnTo>
                  <a:pt x="51" y="2079"/>
                </a:lnTo>
                <a:lnTo>
                  <a:pt x="31" y="2076"/>
                </a:lnTo>
                <a:lnTo>
                  <a:pt x="9" y="2071"/>
                </a:lnTo>
                <a:lnTo>
                  <a:pt x="0" y="2105"/>
                </a:lnTo>
                <a:lnTo>
                  <a:pt x="25" y="2111"/>
                </a:lnTo>
                <a:lnTo>
                  <a:pt x="48" y="2115"/>
                </a:lnTo>
                <a:lnTo>
                  <a:pt x="69" y="2115"/>
                </a:lnTo>
                <a:lnTo>
                  <a:pt x="89" y="2113"/>
                </a:lnTo>
                <a:lnTo>
                  <a:pt x="99" y="2112"/>
                </a:lnTo>
                <a:lnTo>
                  <a:pt x="109" y="2110"/>
                </a:lnTo>
                <a:lnTo>
                  <a:pt x="118" y="2107"/>
                </a:lnTo>
                <a:lnTo>
                  <a:pt x="126" y="2103"/>
                </a:lnTo>
                <a:lnTo>
                  <a:pt x="134" y="2100"/>
                </a:lnTo>
                <a:lnTo>
                  <a:pt x="142" y="2095"/>
                </a:lnTo>
                <a:lnTo>
                  <a:pt x="150" y="2089"/>
                </a:lnTo>
                <a:lnTo>
                  <a:pt x="157" y="2084"/>
                </a:lnTo>
                <a:lnTo>
                  <a:pt x="170" y="2071"/>
                </a:lnTo>
                <a:lnTo>
                  <a:pt x="181" y="2056"/>
                </a:lnTo>
                <a:lnTo>
                  <a:pt x="191" y="2040"/>
                </a:lnTo>
                <a:lnTo>
                  <a:pt x="200" y="2022"/>
                </a:lnTo>
                <a:lnTo>
                  <a:pt x="207" y="2003"/>
                </a:lnTo>
                <a:lnTo>
                  <a:pt x="213" y="1982"/>
                </a:lnTo>
                <a:lnTo>
                  <a:pt x="218" y="1959"/>
                </a:lnTo>
                <a:lnTo>
                  <a:pt x="222" y="1936"/>
                </a:lnTo>
                <a:lnTo>
                  <a:pt x="226" y="1911"/>
                </a:lnTo>
                <a:lnTo>
                  <a:pt x="228" y="1885"/>
                </a:lnTo>
                <a:lnTo>
                  <a:pt x="229" y="1857"/>
                </a:lnTo>
                <a:lnTo>
                  <a:pt x="232" y="1828"/>
                </a:lnTo>
                <a:lnTo>
                  <a:pt x="232" y="1767"/>
                </a:lnTo>
                <a:lnTo>
                  <a:pt x="231" y="1701"/>
                </a:lnTo>
                <a:lnTo>
                  <a:pt x="225" y="1557"/>
                </a:lnTo>
                <a:lnTo>
                  <a:pt x="218" y="1399"/>
                </a:lnTo>
                <a:lnTo>
                  <a:pt x="215" y="1317"/>
                </a:lnTo>
                <a:lnTo>
                  <a:pt x="214" y="1231"/>
                </a:lnTo>
                <a:lnTo>
                  <a:pt x="214" y="1144"/>
                </a:lnTo>
                <a:lnTo>
                  <a:pt x="215" y="1055"/>
                </a:lnTo>
                <a:lnTo>
                  <a:pt x="217" y="1010"/>
                </a:lnTo>
                <a:lnTo>
                  <a:pt x="219" y="966"/>
                </a:lnTo>
                <a:lnTo>
                  <a:pt x="223" y="921"/>
                </a:lnTo>
                <a:lnTo>
                  <a:pt x="226" y="876"/>
                </a:lnTo>
                <a:lnTo>
                  <a:pt x="232" y="831"/>
                </a:lnTo>
                <a:lnTo>
                  <a:pt x="237" y="785"/>
                </a:lnTo>
                <a:lnTo>
                  <a:pt x="244" y="740"/>
                </a:lnTo>
                <a:lnTo>
                  <a:pt x="252" y="695"/>
                </a:lnTo>
                <a:lnTo>
                  <a:pt x="259" y="650"/>
                </a:lnTo>
                <a:lnTo>
                  <a:pt x="269" y="605"/>
                </a:lnTo>
                <a:lnTo>
                  <a:pt x="280" y="560"/>
                </a:lnTo>
                <a:lnTo>
                  <a:pt x="293" y="517"/>
                </a:lnTo>
                <a:lnTo>
                  <a:pt x="307" y="472"/>
                </a:lnTo>
                <a:lnTo>
                  <a:pt x="321" y="429"/>
                </a:lnTo>
                <a:lnTo>
                  <a:pt x="338" y="385"/>
                </a:lnTo>
                <a:lnTo>
                  <a:pt x="356" y="343"/>
                </a:lnTo>
                <a:lnTo>
                  <a:pt x="374" y="301"/>
                </a:lnTo>
                <a:lnTo>
                  <a:pt x="396" y="258"/>
                </a:lnTo>
                <a:lnTo>
                  <a:pt x="419" y="217"/>
                </a:lnTo>
                <a:lnTo>
                  <a:pt x="443" y="177"/>
                </a:lnTo>
                <a:lnTo>
                  <a:pt x="469" y="137"/>
                </a:lnTo>
                <a:lnTo>
                  <a:pt x="496" y="98"/>
                </a:lnTo>
                <a:lnTo>
                  <a:pt x="526" y="61"/>
                </a:lnTo>
                <a:lnTo>
                  <a:pt x="558" y="23"/>
                </a:lnTo>
                <a:lnTo>
                  <a:pt x="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6" name="Freeform 73"/>
          <p:cNvSpPr>
            <a:spLocks/>
          </p:cNvSpPr>
          <p:nvPr/>
        </p:nvSpPr>
        <p:spPr bwMode="auto">
          <a:xfrm>
            <a:off x="7783513" y="3492500"/>
            <a:ext cx="314325" cy="55563"/>
          </a:xfrm>
          <a:custGeom>
            <a:avLst/>
            <a:gdLst>
              <a:gd name="T0" fmla="*/ 2147483647 w 2224"/>
              <a:gd name="T1" fmla="*/ 0 h 418"/>
              <a:gd name="T2" fmla="*/ 2147483647 w 2224"/>
              <a:gd name="T3" fmla="*/ 2147483647 h 418"/>
              <a:gd name="T4" fmla="*/ 2147483647 w 2224"/>
              <a:gd name="T5" fmla="*/ 2147483647 h 418"/>
              <a:gd name="T6" fmla="*/ 2147483647 w 2224"/>
              <a:gd name="T7" fmla="*/ 2147483647 h 418"/>
              <a:gd name="T8" fmla="*/ 2147483647 w 2224"/>
              <a:gd name="T9" fmla="*/ 2147483647 h 418"/>
              <a:gd name="T10" fmla="*/ 2147483647 w 2224"/>
              <a:gd name="T11" fmla="*/ 2147483647 h 418"/>
              <a:gd name="T12" fmla="*/ 2147483647 w 2224"/>
              <a:gd name="T13" fmla="*/ 2147483647 h 418"/>
              <a:gd name="T14" fmla="*/ 2147483647 w 2224"/>
              <a:gd name="T15" fmla="*/ 2147483647 h 418"/>
              <a:gd name="T16" fmla="*/ 2147483647 w 2224"/>
              <a:gd name="T17" fmla="*/ 2147483647 h 418"/>
              <a:gd name="T18" fmla="*/ 2147483647 w 2224"/>
              <a:gd name="T19" fmla="*/ 2147483647 h 418"/>
              <a:gd name="T20" fmla="*/ 2147483647 w 2224"/>
              <a:gd name="T21" fmla="*/ 2147483647 h 418"/>
              <a:gd name="T22" fmla="*/ 2147483647 w 2224"/>
              <a:gd name="T23" fmla="*/ 2147483647 h 418"/>
              <a:gd name="T24" fmla="*/ 2147483647 w 2224"/>
              <a:gd name="T25" fmla="*/ 2147483647 h 418"/>
              <a:gd name="T26" fmla="*/ 2147483647 w 2224"/>
              <a:gd name="T27" fmla="*/ 2147483647 h 418"/>
              <a:gd name="T28" fmla="*/ 2147483647 w 2224"/>
              <a:gd name="T29" fmla="*/ 2147483647 h 418"/>
              <a:gd name="T30" fmla="*/ 2147483647 w 2224"/>
              <a:gd name="T31" fmla="*/ 2147483647 h 418"/>
              <a:gd name="T32" fmla="*/ 2147483647 w 2224"/>
              <a:gd name="T33" fmla="*/ 2147483647 h 418"/>
              <a:gd name="T34" fmla="*/ 2147483647 w 2224"/>
              <a:gd name="T35" fmla="*/ 2147483647 h 418"/>
              <a:gd name="T36" fmla="*/ 2147483647 w 2224"/>
              <a:gd name="T37" fmla="*/ 2147483647 h 418"/>
              <a:gd name="T38" fmla="*/ 2147483647 w 2224"/>
              <a:gd name="T39" fmla="*/ 2147483647 h 418"/>
              <a:gd name="T40" fmla="*/ 2147483647 w 2224"/>
              <a:gd name="T41" fmla="*/ 2147483647 h 418"/>
              <a:gd name="T42" fmla="*/ 2147483647 w 2224"/>
              <a:gd name="T43" fmla="*/ 2147483647 h 418"/>
              <a:gd name="T44" fmla="*/ 2147483647 w 2224"/>
              <a:gd name="T45" fmla="*/ 2147483647 h 418"/>
              <a:gd name="T46" fmla="*/ 2147483647 w 2224"/>
              <a:gd name="T47" fmla="*/ 2147483647 h 418"/>
              <a:gd name="T48" fmla="*/ 2147483647 w 2224"/>
              <a:gd name="T49" fmla="*/ 2147483647 h 418"/>
              <a:gd name="T50" fmla="*/ 0 w 2224"/>
              <a:gd name="T51" fmla="*/ 2147483647 h 418"/>
              <a:gd name="T52" fmla="*/ 2147483647 w 2224"/>
              <a:gd name="T53" fmla="*/ 2147483647 h 418"/>
              <a:gd name="T54" fmla="*/ 2147483647 w 2224"/>
              <a:gd name="T55" fmla="*/ 2147483647 h 418"/>
              <a:gd name="T56" fmla="*/ 2147483647 w 2224"/>
              <a:gd name="T57" fmla="*/ 2147483647 h 418"/>
              <a:gd name="T58" fmla="*/ 2147483647 w 2224"/>
              <a:gd name="T59" fmla="*/ 2147483647 h 418"/>
              <a:gd name="T60" fmla="*/ 2147483647 w 2224"/>
              <a:gd name="T61" fmla="*/ 2147483647 h 418"/>
              <a:gd name="T62" fmla="*/ 2147483647 w 2224"/>
              <a:gd name="T63" fmla="*/ 2147483647 h 418"/>
              <a:gd name="T64" fmla="*/ 2147483647 w 2224"/>
              <a:gd name="T65" fmla="*/ 2147483647 h 418"/>
              <a:gd name="T66" fmla="*/ 2147483647 w 2224"/>
              <a:gd name="T67" fmla="*/ 2147483647 h 418"/>
              <a:gd name="T68" fmla="*/ 2147483647 w 2224"/>
              <a:gd name="T69" fmla="*/ 2147483647 h 418"/>
              <a:gd name="T70" fmla="*/ 2147483647 w 2224"/>
              <a:gd name="T71" fmla="*/ 2147483647 h 418"/>
              <a:gd name="T72" fmla="*/ 2147483647 w 2224"/>
              <a:gd name="T73" fmla="*/ 2147483647 h 418"/>
              <a:gd name="T74" fmla="*/ 2147483647 w 2224"/>
              <a:gd name="T75" fmla="*/ 2147483647 h 418"/>
              <a:gd name="T76" fmla="*/ 2147483647 w 2224"/>
              <a:gd name="T77" fmla="*/ 2147483647 h 418"/>
              <a:gd name="T78" fmla="*/ 2147483647 w 2224"/>
              <a:gd name="T79" fmla="*/ 2147483647 h 418"/>
              <a:gd name="T80" fmla="*/ 2147483647 w 2224"/>
              <a:gd name="T81" fmla="*/ 2147483647 h 418"/>
              <a:gd name="T82" fmla="*/ 2147483647 w 2224"/>
              <a:gd name="T83" fmla="*/ 2147483647 h 418"/>
              <a:gd name="T84" fmla="*/ 2147483647 w 2224"/>
              <a:gd name="T85" fmla="*/ 2147483647 h 418"/>
              <a:gd name="T86" fmla="*/ 2147483647 w 2224"/>
              <a:gd name="T87" fmla="*/ 2147483647 h 418"/>
              <a:gd name="T88" fmla="*/ 2147483647 w 2224"/>
              <a:gd name="T89" fmla="*/ 2147483647 h 418"/>
              <a:gd name="T90" fmla="*/ 2147483647 w 2224"/>
              <a:gd name="T91" fmla="*/ 2147483647 h 418"/>
              <a:gd name="T92" fmla="*/ 2147483647 w 2224"/>
              <a:gd name="T93" fmla="*/ 2147483647 h 418"/>
              <a:gd name="T94" fmla="*/ 2147483647 w 2224"/>
              <a:gd name="T95" fmla="*/ 2147483647 h 418"/>
              <a:gd name="T96" fmla="*/ 2147483647 w 2224"/>
              <a:gd name="T97" fmla="*/ 2147483647 h 418"/>
              <a:gd name="T98" fmla="*/ 2147483647 w 2224"/>
              <a:gd name="T99" fmla="*/ 2147483647 h 418"/>
              <a:gd name="T100" fmla="*/ 2147483647 w 2224"/>
              <a:gd name="T101" fmla="*/ 2147483647 h 418"/>
              <a:gd name="T102" fmla="*/ 2147483647 w 2224"/>
              <a:gd name="T103" fmla="*/ 2147483647 h 4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24"/>
              <a:gd name="T157" fmla="*/ 0 h 418"/>
              <a:gd name="T158" fmla="*/ 2224 w 2224"/>
              <a:gd name="T159" fmla="*/ 418 h 4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24" h="418">
                <a:moveTo>
                  <a:pt x="2205" y="0"/>
                </a:moveTo>
                <a:lnTo>
                  <a:pt x="2205" y="0"/>
                </a:lnTo>
                <a:lnTo>
                  <a:pt x="2180" y="16"/>
                </a:lnTo>
                <a:lnTo>
                  <a:pt x="2154" y="29"/>
                </a:lnTo>
                <a:lnTo>
                  <a:pt x="2127" y="43"/>
                </a:lnTo>
                <a:lnTo>
                  <a:pt x="2099" y="56"/>
                </a:lnTo>
                <a:lnTo>
                  <a:pt x="2071" y="66"/>
                </a:lnTo>
                <a:lnTo>
                  <a:pt x="2043" y="76"/>
                </a:lnTo>
                <a:lnTo>
                  <a:pt x="2013" y="85"/>
                </a:lnTo>
                <a:lnTo>
                  <a:pt x="1982" y="93"/>
                </a:lnTo>
                <a:lnTo>
                  <a:pt x="1951" y="100"/>
                </a:lnTo>
                <a:lnTo>
                  <a:pt x="1919" y="106"/>
                </a:lnTo>
                <a:lnTo>
                  <a:pt x="1886" y="112"/>
                </a:lnTo>
                <a:lnTo>
                  <a:pt x="1853" y="115"/>
                </a:lnTo>
                <a:lnTo>
                  <a:pt x="1819" y="120"/>
                </a:lnTo>
                <a:lnTo>
                  <a:pt x="1786" y="122"/>
                </a:lnTo>
                <a:lnTo>
                  <a:pt x="1750" y="124"/>
                </a:lnTo>
                <a:lnTo>
                  <a:pt x="1716" y="125"/>
                </a:lnTo>
                <a:lnTo>
                  <a:pt x="1644" y="128"/>
                </a:lnTo>
                <a:lnTo>
                  <a:pt x="1571" y="127"/>
                </a:lnTo>
                <a:lnTo>
                  <a:pt x="1496" y="124"/>
                </a:lnTo>
                <a:lnTo>
                  <a:pt x="1420" y="121"/>
                </a:lnTo>
                <a:lnTo>
                  <a:pt x="1266" y="112"/>
                </a:lnTo>
                <a:lnTo>
                  <a:pt x="1110" y="103"/>
                </a:lnTo>
                <a:lnTo>
                  <a:pt x="1033" y="99"/>
                </a:lnTo>
                <a:lnTo>
                  <a:pt x="954" y="96"/>
                </a:lnTo>
                <a:lnTo>
                  <a:pt x="877" y="95"/>
                </a:lnTo>
                <a:lnTo>
                  <a:pt x="800" y="96"/>
                </a:lnTo>
                <a:lnTo>
                  <a:pt x="762" y="97"/>
                </a:lnTo>
                <a:lnTo>
                  <a:pt x="724" y="98"/>
                </a:lnTo>
                <a:lnTo>
                  <a:pt x="686" y="101"/>
                </a:lnTo>
                <a:lnTo>
                  <a:pt x="649" y="104"/>
                </a:lnTo>
                <a:lnTo>
                  <a:pt x="612" y="108"/>
                </a:lnTo>
                <a:lnTo>
                  <a:pt x="574" y="113"/>
                </a:lnTo>
                <a:lnTo>
                  <a:pt x="538" y="119"/>
                </a:lnTo>
                <a:lnTo>
                  <a:pt x="502" y="124"/>
                </a:lnTo>
                <a:lnTo>
                  <a:pt x="467" y="132"/>
                </a:lnTo>
                <a:lnTo>
                  <a:pt x="432" y="140"/>
                </a:lnTo>
                <a:lnTo>
                  <a:pt x="396" y="151"/>
                </a:lnTo>
                <a:lnTo>
                  <a:pt x="362" y="161"/>
                </a:lnTo>
                <a:lnTo>
                  <a:pt x="329" y="172"/>
                </a:lnTo>
                <a:lnTo>
                  <a:pt x="295" y="186"/>
                </a:lnTo>
                <a:lnTo>
                  <a:pt x="262" y="200"/>
                </a:lnTo>
                <a:lnTo>
                  <a:pt x="230" y="216"/>
                </a:lnTo>
                <a:lnTo>
                  <a:pt x="199" y="233"/>
                </a:lnTo>
                <a:lnTo>
                  <a:pt x="168" y="251"/>
                </a:lnTo>
                <a:lnTo>
                  <a:pt x="138" y="272"/>
                </a:lnTo>
                <a:lnTo>
                  <a:pt x="109" y="292"/>
                </a:lnTo>
                <a:lnTo>
                  <a:pt x="81" y="316"/>
                </a:lnTo>
                <a:lnTo>
                  <a:pt x="53" y="340"/>
                </a:lnTo>
                <a:lnTo>
                  <a:pt x="26" y="367"/>
                </a:lnTo>
                <a:lnTo>
                  <a:pt x="0" y="395"/>
                </a:lnTo>
                <a:lnTo>
                  <a:pt x="25" y="418"/>
                </a:lnTo>
                <a:lnTo>
                  <a:pt x="50" y="392"/>
                </a:lnTo>
                <a:lnTo>
                  <a:pt x="76" y="367"/>
                </a:lnTo>
                <a:lnTo>
                  <a:pt x="102" y="343"/>
                </a:lnTo>
                <a:lnTo>
                  <a:pt x="129" y="321"/>
                </a:lnTo>
                <a:lnTo>
                  <a:pt x="157" y="300"/>
                </a:lnTo>
                <a:lnTo>
                  <a:pt x="186" y="281"/>
                </a:lnTo>
                <a:lnTo>
                  <a:pt x="216" y="264"/>
                </a:lnTo>
                <a:lnTo>
                  <a:pt x="246" y="248"/>
                </a:lnTo>
                <a:lnTo>
                  <a:pt x="277" y="233"/>
                </a:lnTo>
                <a:lnTo>
                  <a:pt x="308" y="218"/>
                </a:lnTo>
                <a:lnTo>
                  <a:pt x="340" y="205"/>
                </a:lnTo>
                <a:lnTo>
                  <a:pt x="373" y="194"/>
                </a:lnTo>
                <a:lnTo>
                  <a:pt x="406" y="184"/>
                </a:lnTo>
                <a:lnTo>
                  <a:pt x="439" y="175"/>
                </a:lnTo>
                <a:lnTo>
                  <a:pt x="474" y="167"/>
                </a:lnTo>
                <a:lnTo>
                  <a:pt x="508" y="160"/>
                </a:lnTo>
                <a:lnTo>
                  <a:pt x="543" y="153"/>
                </a:lnTo>
                <a:lnTo>
                  <a:pt x="579" y="147"/>
                </a:lnTo>
                <a:lnTo>
                  <a:pt x="615" y="143"/>
                </a:lnTo>
                <a:lnTo>
                  <a:pt x="652" y="139"/>
                </a:lnTo>
                <a:lnTo>
                  <a:pt x="688" y="136"/>
                </a:lnTo>
                <a:lnTo>
                  <a:pt x="726" y="133"/>
                </a:lnTo>
                <a:lnTo>
                  <a:pt x="763" y="132"/>
                </a:lnTo>
                <a:lnTo>
                  <a:pt x="800" y="131"/>
                </a:lnTo>
                <a:lnTo>
                  <a:pt x="877" y="130"/>
                </a:lnTo>
                <a:lnTo>
                  <a:pt x="954" y="131"/>
                </a:lnTo>
                <a:lnTo>
                  <a:pt x="1032" y="135"/>
                </a:lnTo>
                <a:lnTo>
                  <a:pt x="1109" y="138"/>
                </a:lnTo>
                <a:lnTo>
                  <a:pt x="1264" y="147"/>
                </a:lnTo>
                <a:lnTo>
                  <a:pt x="1418" y="156"/>
                </a:lnTo>
                <a:lnTo>
                  <a:pt x="1495" y="160"/>
                </a:lnTo>
                <a:lnTo>
                  <a:pt x="1570" y="162"/>
                </a:lnTo>
                <a:lnTo>
                  <a:pt x="1644" y="162"/>
                </a:lnTo>
                <a:lnTo>
                  <a:pt x="1716" y="161"/>
                </a:lnTo>
                <a:lnTo>
                  <a:pt x="1752" y="160"/>
                </a:lnTo>
                <a:lnTo>
                  <a:pt x="1788" y="157"/>
                </a:lnTo>
                <a:lnTo>
                  <a:pt x="1822" y="154"/>
                </a:lnTo>
                <a:lnTo>
                  <a:pt x="1857" y="151"/>
                </a:lnTo>
                <a:lnTo>
                  <a:pt x="1891" y="146"/>
                </a:lnTo>
                <a:lnTo>
                  <a:pt x="1924" y="140"/>
                </a:lnTo>
                <a:lnTo>
                  <a:pt x="1957" y="135"/>
                </a:lnTo>
                <a:lnTo>
                  <a:pt x="1989" y="128"/>
                </a:lnTo>
                <a:lnTo>
                  <a:pt x="2022" y="119"/>
                </a:lnTo>
                <a:lnTo>
                  <a:pt x="2053" y="109"/>
                </a:lnTo>
                <a:lnTo>
                  <a:pt x="2082" y="99"/>
                </a:lnTo>
                <a:lnTo>
                  <a:pt x="2112" y="88"/>
                </a:lnTo>
                <a:lnTo>
                  <a:pt x="2141" y="75"/>
                </a:lnTo>
                <a:lnTo>
                  <a:pt x="2170" y="61"/>
                </a:lnTo>
                <a:lnTo>
                  <a:pt x="2196" y="45"/>
                </a:lnTo>
                <a:lnTo>
                  <a:pt x="2224" y="29"/>
                </a:lnTo>
                <a:lnTo>
                  <a:pt x="2223" y="29"/>
                </a:lnTo>
                <a:lnTo>
                  <a:pt x="22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7" name="Freeform 74"/>
          <p:cNvSpPr>
            <a:spLocks/>
          </p:cNvSpPr>
          <p:nvPr/>
        </p:nvSpPr>
        <p:spPr bwMode="auto">
          <a:xfrm>
            <a:off x="7904163" y="3371850"/>
            <a:ext cx="200025" cy="123825"/>
          </a:xfrm>
          <a:custGeom>
            <a:avLst/>
            <a:gdLst>
              <a:gd name="T0" fmla="*/ 2147483647 w 1417"/>
              <a:gd name="T1" fmla="*/ 2147483647 h 946"/>
              <a:gd name="T2" fmla="*/ 2147483647 w 1417"/>
              <a:gd name="T3" fmla="*/ 2147483647 h 946"/>
              <a:gd name="T4" fmla="*/ 2147483647 w 1417"/>
              <a:gd name="T5" fmla="*/ 2147483647 h 946"/>
              <a:gd name="T6" fmla="*/ 2147483647 w 1417"/>
              <a:gd name="T7" fmla="*/ 2147483647 h 946"/>
              <a:gd name="T8" fmla="*/ 2147483647 w 1417"/>
              <a:gd name="T9" fmla="*/ 2147483647 h 946"/>
              <a:gd name="T10" fmla="*/ 2147483647 w 1417"/>
              <a:gd name="T11" fmla="*/ 2147483647 h 946"/>
              <a:gd name="T12" fmla="*/ 2147483647 w 1417"/>
              <a:gd name="T13" fmla="*/ 2147483647 h 946"/>
              <a:gd name="T14" fmla="*/ 2147483647 w 1417"/>
              <a:gd name="T15" fmla="*/ 2147483647 h 946"/>
              <a:gd name="T16" fmla="*/ 2147483647 w 1417"/>
              <a:gd name="T17" fmla="*/ 2147483647 h 946"/>
              <a:gd name="T18" fmla="*/ 2147483647 w 1417"/>
              <a:gd name="T19" fmla="*/ 2147483647 h 946"/>
              <a:gd name="T20" fmla="*/ 2147483647 w 1417"/>
              <a:gd name="T21" fmla="*/ 2147483647 h 946"/>
              <a:gd name="T22" fmla="*/ 2147483647 w 1417"/>
              <a:gd name="T23" fmla="*/ 2147483647 h 946"/>
              <a:gd name="T24" fmla="*/ 2147483647 w 1417"/>
              <a:gd name="T25" fmla="*/ 2147483647 h 946"/>
              <a:gd name="T26" fmla="*/ 2147483647 w 1417"/>
              <a:gd name="T27" fmla="*/ 2147483647 h 946"/>
              <a:gd name="T28" fmla="*/ 2147483647 w 1417"/>
              <a:gd name="T29" fmla="*/ 2147483647 h 946"/>
              <a:gd name="T30" fmla="*/ 2147483647 w 1417"/>
              <a:gd name="T31" fmla="*/ 2147483647 h 946"/>
              <a:gd name="T32" fmla="*/ 2147483647 w 1417"/>
              <a:gd name="T33" fmla="*/ 2147483647 h 946"/>
              <a:gd name="T34" fmla="*/ 2147483647 w 1417"/>
              <a:gd name="T35" fmla="*/ 2147483647 h 946"/>
              <a:gd name="T36" fmla="*/ 2147483647 w 1417"/>
              <a:gd name="T37" fmla="*/ 2147483647 h 946"/>
              <a:gd name="T38" fmla="*/ 2147483647 w 1417"/>
              <a:gd name="T39" fmla="*/ 2147483647 h 946"/>
              <a:gd name="T40" fmla="*/ 2147483647 w 1417"/>
              <a:gd name="T41" fmla="*/ 2147483647 h 946"/>
              <a:gd name="T42" fmla="*/ 2147483647 w 1417"/>
              <a:gd name="T43" fmla="*/ 2147483647 h 946"/>
              <a:gd name="T44" fmla="*/ 2147483647 w 1417"/>
              <a:gd name="T45" fmla="*/ 2147483647 h 946"/>
              <a:gd name="T46" fmla="*/ 2147483647 w 1417"/>
              <a:gd name="T47" fmla="*/ 2147483647 h 946"/>
              <a:gd name="T48" fmla="*/ 2147483647 w 1417"/>
              <a:gd name="T49" fmla="*/ 2147483647 h 946"/>
              <a:gd name="T50" fmla="*/ 2147483647 w 1417"/>
              <a:gd name="T51" fmla="*/ 2147483647 h 946"/>
              <a:gd name="T52" fmla="*/ 2147483647 w 1417"/>
              <a:gd name="T53" fmla="*/ 2147483647 h 946"/>
              <a:gd name="T54" fmla="*/ 2147483647 w 1417"/>
              <a:gd name="T55" fmla="*/ 2147483647 h 946"/>
              <a:gd name="T56" fmla="*/ 2147483647 w 1417"/>
              <a:gd name="T57" fmla="*/ 2147483647 h 946"/>
              <a:gd name="T58" fmla="*/ 2147483647 w 1417"/>
              <a:gd name="T59" fmla="*/ 2147483647 h 946"/>
              <a:gd name="T60" fmla="*/ 2147483647 w 1417"/>
              <a:gd name="T61" fmla="*/ 2147483647 h 946"/>
              <a:gd name="T62" fmla="*/ 2147483647 w 1417"/>
              <a:gd name="T63" fmla="*/ 2147483647 h 946"/>
              <a:gd name="T64" fmla="*/ 2147483647 w 1417"/>
              <a:gd name="T65" fmla="*/ 2147483647 h 946"/>
              <a:gd name="T66" fmla="*/ 2147483647 w 1417"/>
              <a:gd name="T67" fmla="*/ 2147483647 h 946"/>
              <a:gd name="T68" fmla="*/ 2147483647 w 1417"/>
              <a:gd name="T69" fmla="*/ 2147483647 h 946"/>
              <a:gd name="T70" fmla="*/ 2147483647 w 1417"/>
              <a:gd name="T71" fmla="*/ 2147483647 h 946"/>
              <a:gd name="T72" fmla="*/ 2147483647 w 1417"/>
              <a:gd name="T73" fmla="*/ 2147483647 h 946"/>
              <a:gd name="T74" fmla="*/ 2147483647 w 1417"/>
              <a:gd name="T75" fmla="*/ 2147483647 h 946"/>
              <a:gd name="T76" fmla="*/ 2147483647 w 1417"/>
              <a:gd name="T77" fmla="*/ 2147483647 h 946"/>
              <a:gd name="T78" fmla="*/ 2147483647 w 1417"/>
              <a:gd name="T79" fmla="*/ 2147483647 h 946"/>
              <a:gd name="T80" fmla="*/ 2147483647 w 1417"/>
              <a:gd name="T81" fmla="*/ 2147483647 h 946"/>
              <a:gd name="T82" fmla="*/ 2147483647 w 1417"/>
              <a:gd name="T83" fmla="*/ 2147483647 h 946"/>
              <a:gd name="T84" fmla="*/ 2147483647 w 1417"/>
              <a:gd name="T85" fmla="*/ 2147483647 h 946"/>
              <a:gd name="T86" fmla="*/ 2147483647 w 1417"/>
              <a:gd name="T87" fmla="*/ 0 h 9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17"/>
              <a:gd name="T133" fmla="*/ 0 h 946"/>
              <a:gd name="T134" fmla="*/ 1417 w 1417"/>
              <a:gd name="T135" fmla="*/ 946 h 94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17" h="946">
                <a:moveTo>
                  <a:pt x="0" y="36"/>
                </a:moveTo>
                <a:lnTo>
                  <a:pt x="0" y="36"/>
                </a:lnTo>
                <a:lnTo>
                  <a:pt x="61" y="40"/>
                </a:lnTo>
                <a:lnTo>
                  <a:pt x="120" y="45"/>
                </a:lnTo>
                <a:lnTo>
                  <a:pt x="177" y="52"/>
                </a:lnTo>
                <a:lnTo>
                  <a:pt x="233" y="58"/>
                </a:lnTo>
                <a:lnTo>
                  <a:pt x="287" y="66"/>
                </a:lnTo>
                <a:lnTo>
                  <a:pt x="339" y="76"/>
                </a:lnTo>
                <a:lnTo>
                  <a:pt x="390" y="85"/>
                </a:lnTo>
                <a:lnTo>
                  <a:pt x="439" y="95"/>
                </a:lnTo>
                <a:lnTo>
                  <a:pt x="487" y="106"/>
                </a:lnTo>
                <a:lnTo>
                  <a:pt x="533" y="118"/>
                </a:lnTo>
                <a:lnTo>
                  <a:pt x="578" y="130"/>
                </a:lnTo>
                <a:lnTo>
                  <a:pt x="621" y="143"/>
                </a:lnTo>
                <a:lnTo>
                  <a:pt x="663" y="157"/>
                </a:lnTo>
                <a:lnTo>
                  <a:pt x="704" y="170"/>
                </a:lnTo>
                <a:lnTo>
                  <a:pt x="743" y="185"/>
                </a:lnTo>
                <a:lnTo>
                  <a:pt x="781" y="200"/>
                </a:lnTo>
                <a:lnTo>
                  <a:pt x="817" y="216"/>
                </a:lnTo>
                <a:lnTo>
                  <a:pt x="853" y="232"/>
                </a:lnTo>
                <a:lnTo>
                  <a:pt x="886" y="249"/>
                </a:lnTo>
                <a:lnTo>
                  <a:pt x="918" y="265"/>
                </a:lnTo>
                <a:lnTo>
                  <a:pt x="949" y="282"/>
                </a:lnTo>
                <a:lnTo>
                  <a:pt x="979" y="301"/>
                </a:lnTo>
                <a:lnTo>
                  <a:pt x="1008" y="318"/>
                </a:lnTo>
                <a:lnTo>
                  <a:pt x="1035" y="336"/>
                </a:lnTo>
                <a:lnTo>
                  <a:pt x="1062" y="354"/>
                </a:lnTo>
                <a:lnTo>
                  <a:pt x="1086" y="373"/>
                </a:lnTo>
                <a:lnTo>
                  <a:pt x="1111" y="392"/>
                </a:lnTo>
                <a:lnTo>
                  <a:pt x="1133" y="410"/>
                </a:lnTo>
                <a:lnTo>
                  <a:pt x="1155" y="430"/>
                </a:lnTo>
                <a:lnTo>
                  <a:pt x="1175" y="448"/>
                </a:lnTo>
                <a:lnTo>
                  <a:pt x="1194" y="468"/>
                </a:lnTo>
                <a:lnTo>
                  <a:pt x="1213" y="487"/>
                </a:lnTo>
                <a:lnTo>
                  <a:pt x="1230" y="505"/>
                </a:lnTo>
                <a:lnTo>
                  <a:pt x="1246" y="525"/>
                </a:lnTo>
                <a:lnTo>
                  <a:pt x="1261" y="544"/>
                </a:lnTo>
                <a:lnTo>
                  <a:pt x="1276" y="562"/>
                </a:lnTo>
                <a:lnTo>
                  <a:pt x="1289" y="581"/>
                </a:lnTo>
                <a:lnTo>
                  <a:pt x="1301" y="600"/>
                </a:lnTo>
                <a:lnTo>
                  <a:pt x="1312" y="618"/>
                </a:lnTo>
                <a:lnTo>
                  <a:pt x="1322" y="636"/>
                </a:lnTo>
                <a:lnTo>
                  <a:pt x="1332" y="654"/>
                </a:lnTo>
                <a:lnTo>
                  <a:pt x="1341" y="671"/>
                </a:lnTo>
                <a:lnTo>
                  <a:pt x="1349" y="688"/>
                </a:lnTo>
                <a:lnTo>
                  <a:pt x="1355" y="705"/>
                </a:lnTo>
                <a:lnTo>
                  <a:pt x="1361" y="722"/>
                </a:lnTo>
                <a:lnTo>
                  <a:pt x="1366" y="738"/>
                </a:lnTo>
                <a:lnTo>
                  <a:pt x="1371" y="753"/>
                </a:lnTo>
                <a:lnTo>
                  <a:pt x="1375" y="768"/>
                </a:lnTo>
                <a:lnTo>
                  <a:pt x="1377" y="783"/>
                </a:lnTo>
                <a:lnTo>
                  <a:pt x="1381" y="798"/>
                </a:lnTo>
                <a:lnTo>
                  <a:pt x="1382" y="810"/>
                </a:lnTo>
                <a:lnTo>
                  <a:pt x="1383" y="824"/>
                </a:lnTo>
                <a:lnTo>
                  <a:pt x="1383" y="836"/>
                </a:lnTo>
                <a:lnTo>
                  <a:pt x="1383" y="847"/>
                </a:lnTo>
                <a:lnTo>
                  <a:pt x="1382" y="858"/>
                </a:lnTo>
                <a:lnTo>
                  <a:pt x="1381" y="868"/>
                </a:lnTo>
                <a:lnTo>
                  <a:pt x="1379" y="877"/>
                </a:lnTo>
                <a:lnTo>
                  <a:pt x="1376" y="886"/>
                </a:lnTo>
                <a:lnTo>
                  <a:pt x="1373" y="893"/>
                </a:lnTo>
                <a:lnTo>
                  <a:pt x="1371" y="900"/>
                </a:lnTo>
                <a:lnTo>
                  <a:pt x="1366" y="905"/>
                </a:lnTo>
                <a:lnTo>
                  <a:pt x="1363" y="910"/>
                </a:lnTo>
                <a:lnTo>
                  <a:pt x="1360" y="913"/>
                </a:lnTo>
                <a:lnTo>
                  <a:pt x="1355" y="917"/>
                </a:lnTo>
                <a:lnTo>
                  <a:pt x="1373" y="946"/>
                </a:lnTo>
                <a:lnTo>
                  <a:pt x="1381" y="941"/>
                </a:lnTo>
                <a:lnTo>
                  <a:pt x="1389" y="933"/>
                </a:lnTo>
                <a:lnTo>
                  <a:pt x="1394" y="925"/>
                </a:lnTo>
                <a:lnTo>
                  <a:pt x="1400" y="917"/>
                </a:lnTo>
                <a:lnTo>
                  <a:pt x="1405" y="908"/>
                </a:lnTo>
                <a:lnTo>
                  <a:pt x="1408" y="897"/>
                </a:lnTo>
                <a:lnTo>
                  <a:pt x="1412" y="886"/>
                </a:lnTo>
                <a:lnTo>
                  <a:pt x="1414" y="874"/>
                </a:lnTo>
                <a:lnTo>
                  <a:pt x="1416" y="862"/>
                </a:lnTo>
                <a:lnTo>
                  <a:pt x="1417" y="849"/>
                </a:lnTo>
                <a:lnTo>
                  <a:pt x="1417" y="836"/>
                </a:lnTo>
                <a:lnTo>
                  <a:pt x="1417" y="822"/>
                </a:lnTo>
                <a:lnTo>
                  <a:pt x="1416" y="807"/>
                </a:lnTo>
                <a:lnTo>
                  <a:pt x="1414" y="792"/>
                </a:lnTo>
                <a:lnTo>
                  <a:pt x="1412" y="776"/>
                </a:lnTo>
                <a:lnTo>
                  <a:pt x="1408" y="760"/>
                </a:lnTo>
                <a:lnTo>
                  <a:pt x="1404" y="744"/>
                </a:lnTo>
                <a:lnTo>
                  <a:pt x="1400" y="727"/>
                </a:lnTo>
                <a:lnTo>
                  <a:pt x="1393" y="710"/>
                </a:lnTo>
                <a:lnTo>
                  <a:pt x="1386" y="693"/>
                </a:lnTo>
                <a:lnTo>
                  <a:pt x="1380" y="674"/>
                </a:lnTo>
                <a:lnTo>
                  <a:pt x="1371" y="656"/>
                </a:lnTo>
                <a:lnTo>
                  <a:pt x="1362" y="638"/>
                </a:lnTo>
                <a:lnTo>
                  <a:pt x="1352" y="618"/>
                </a:lnTo>
                <a:lnTo>
                  <a:pt x="1341" y="599"/>
                </a:lnTo>
                <a:lnTo>
                  <a:pt x="1329" y="581"/>
                </a:lnTo>
                <a:lnTo>
                  <a:pt x="1317" y="561"/>
                </a:lnTo>
                <a:lnTo>
                  <a:pt x="1302" y="541"/>
                </a:lnTo>
                <a:lnTo>
                  <a:pt x="1288" y="521"/>
                </a:lnTo>
                <a:lnTo>
                  <a:pt x="1272" y="502"/>
                </a:lnTo>
                <a:lnTo>
                  <a:pt x="1255" y="482"/>
                </a:lnTo>
                <a:lnTo>
                  <a:pt x="1237" y="462"/>
                </a:lnTo>
                <a:lnTo>
                  <a:pt x="1218" y="442"/>
                </a:lnTo>
                <a:lnTo>
                  <a:pt x="1198" y="423"/>
                </a:lnTo>
                <a:lnTo>
                  <a:pt x="1177" y="404"/>
                </a:lnTo>
                <a:lnTo>
                  <a:pt x="1155" y="383"/>
                </a:lnTo>
                <a:lnTo>
                  <a:pt x="1132" y="365"/>
                </a:lnTo>
                <a:lnTo>
                  <a:pt x="1106" y="345"/>
                </a:lnTo>
                <a:lnTo>
                  <a:pt x="1081" y="326"/>
                </a:lnTo>
                <a:lnTo>
                  <a:pt x="1054" y="308"/>
                </a:lnTo>
                <a:lnTo>
                  <a:pt x="1025" y="288"/>
                </a:lnTo>
                <a:lnTo>
                  <a:pt x="997" y="270"/>
                </a:lnTo>
                <a:lnTo>
                  <a:pt x="966" y="252"/>
                </a:lnTo>
                <a:lnTo>
                  <a:pt x="933" y="234"/>
                </a:lnTo>
                <a:lnTo>
                  <a:pt x="900" y="217"/>
                </a:lnTo>
                <a:lnTo>
                  <a:pt x="866" y="200"/>
                </a:lnTo>
                <a:lnTo>
                  <a:pt x="831" y="184"/>
                </a:lnTo>
                <a:lnTo>
                  <a:pt x="793" y="168"/>
                </a:lnTo>
                <a:lnTo>
                  <a:pt x="755" y="152"/>
                </a:lnTo>
                <a:lnTo>
                  <a:pt x="715" y="137"/>
                </a:lnTo>
                <a:lnTo>
                  <a:pt x="673" y="124"/>
                </a:lnTo>
                <a:lnTo>
                  <a:pt x="631" y="110"/>
                </a:lnTo>
                <a:lnTo>
                  <a:pt x="587" y="96"/>
                </a:lnTo>
                <a:lnTo>
                  <a:pt x="542" y="84"/>
                </a:lnTo>
                <a:lnTo>
                  <a:pt x="495" y="72"/>
                </a:lnTo>
                <a:lnTo>
                  <a:pt x="446" y="61"/>
                </a:lnTo>
                <a:lnTo>
                  <a:pt x="397" y="50"/>
                </a:lnTo>
                <a:lnTo>
                  <a:pt x="344" y="40"/>
                </a:lnTo>
                <a:lnTo>
                  <a:pt x="291" y="32"/>
                </a:lnTo>
                <a:lnTo>
                  <a:pt x="237" y="24"/>
                </a:lnTo>
                <a:lnTo>
                  <a:pt x="181" y="16"/>
                </a:lnTo>
                <a:lnTo>
                  <a:pt x="123" y="10"/>
                </a:lnTo>
                <a:lnTo>
                  <a:pt x="63" y="5"/>
                </a:lnTo>
                <a:lnTo>
                  <a:pt x="2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8" name="Freeform 75"/>
          <p:cNvSpPr>
            <a:spLocks/>
          </p:cNvSpPr>
          <p:nvPr/>
        </p:nvSpPr>
        <p:spPr bwMode="auto">
          <a:xfrm>
            <a:off x="7597775" y="3549650"/>
            <a:ext cx="15875" cy="4763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7" y="1"/>
                </a:lnTo>
                <a:lnTo>
                  <a:pt x="27" y="3"/>
                </a:lnTo>
                <a:lnTo>
                  <a:pt x="18" y="5"/>
                </a:lnTo>
                <a:lnTo>
                  <a:pt x="10" y="8"/>
                </a:lnTo>
                <a:lnTo>
                  <a:pt x="5" y="11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5" y="27"/>
                </a:lnTo>
                <a:lnTo>
                  <a:pt x="10" y="30"/>
                </a:lnTo>
                <a:lnTo>
                  <a:pt x="18" y="34"/>
                </a:lnTo>
                <a:lnTo>
                  <a:pt x="27" y="36"/>
                </a:lnTo>
                <a:lnTo>
                  <a:pt x="37" y="38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8"/>
                </a:lnTo>
                <a:lnTo>
                  <a:pt x="94" y="36"/>
                </a:lnTo>
                <a:lnTo>
                  <a:pt x="103" y="34"/>
                </a:lnTo>
                <a:lnTo>
                  <a:pt x="111" y="30"/>
                </a:lnTo>
                <a:lnTo>
                  <a:pt x="117" y="27"/>
                </a:lnTo>
                <a:lnTo>
                  <a:pt x="120" y="24"/>
                </a:lnTo>
                <a:lnTo>
                  <a:pt x="122" y="19"/>
                </a:lnTo>
                <a:lnTo>
                  <a:pt x="120" y="16"/>
                </a:lnTo>
                <a:lnTo>
                  <a:pt x="117" y="11"/>
                </a:lnTo>
                <a:lnTo>
                  <a:pt x="111" y="8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9" name="Freeform 76"/>
          <p:cNvSpPr>
            <a:spLocks/>
          </p:cNvSpPr>
          <p:nvPr/>
        </p:nvSpPr>
        <p:spPr bwMode="auto">
          <a:xfrm>
            <a:off x="7597775" y="3549650"/>
            <a:ext cx="15875" cy="4763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7" y="1"/>
                </a:lnTo>
                <a:lnTo>
                  <a:pt x="27" y="3"/>
                </a:lnTo>
                <a:lnTo>
                  <a:pt x="18" y="5"/>
                </a:lnTo>
                <a:lnTo>
                  <a:pt x="10" y="8"/>
                </a:lnTo>
                <a:lnTo>
                  <a:pt x="5" y="11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5" y="27"/>
                </a:lnTo>
                <a:lnTo>
                  <a:pt x="10" y="30"/>
                </a:lnTo>
                <a:lnTo>
                  <a:pt x="18" y="34"/>
                </a:lnTo>
                <a:lnTo>
                  <a:pt x="27" y="36"/>
                </a:lnTo>
                <a:lnTo>
                  <a:pt x="37" y="38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8"/>
                </a:lnTo>
                <a:lnTo>
                  <a:pt x="94" y="36"/>
                </a:lnTo>
                <a:lnTo>
                  <a:pt x="103" y="34"/>
                </a:lnTo>
                <a:lnTo>
                  <a:pt x="111" y="30"/>
                </a:lnTo>
                <a:lnTo>
                  <a:pt x="117" y="27"/>
                </a:lnTo>
                <a:lnTo>
                  <a:pt x="120" y="24"/>
                </a:lnTo>
                <a:lnTo>
                  <a:pt x="122" y="19"/>
                </a:lnTo>
                <a:lnTo>
                  <a:pt x="120" y="16"/>
                </a:lnTo>
                <a:lnTo>
                  <a:pt x="117" y="11"/>
                </a:lnTo>
                <a:lnTo>
                  <a:pt x="111" y="8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0" name="Freeform 77"/>
          <p:cNvSpPr>
            <a:spLocks/>
          </p:cNvSpPr>
          <p:nvPr/>
        </p:nvSpPr>
        <p:spPr bwMode="auto">
          <a:xfrm>
            <a:off x="7577138" y="3613150"/>
            <a:ext cx="17462" cy="4763"/>
          </a:xfrm>
          <a:custGeom>
            <a:avLst/>
            <a:gdLst>
              <a:gd name="T0" fmla="*/ 2147483647 w 120"/>
              <a:gd name="T1" fmla="*/ 0 h 41"/>
              <a:gd name="T2" fmla="*/ 2147483647 w 120"/>
              <a:gd name="T3" fmla="*/ 0 h 41"/>
              <a:gd name="T4" fmla="*/ 2147483647 w 120"/>
              <a:gd name="T5" fmla="*/ 2147483647 h 41"/>
              <a:gd name="T6" fmla="*/ 2147483647 w 120"/>
              <a:gd name="T7" fmla="*/ 2147483647 h 41"/>
              <a:gd name="T8" fmla="*/ 2147483647 w 120"/>
              <a:gd name="T9" fmla="*/ 2147483647 h 41"/>
              <a:gd name="T10" fmla="*/ 2147483647 w 120"/>
              <a:gd name="T11" fmla="*/ 2147483647 h 41"/>
              <a:gd name="T12" fmla="*/ 2147483647 w 120"/>
              <a:gd name="T13" fmla="*/ 2147483647 h 41"/>
              <a:gd name="T14" fmla="*/ 2147483647 w 120"/>
              <a:gd name="T15" fmla="*/ 2147483647 h 41"/>
              <a:gd name="T16" fmla="*/ 0 w 120"/>
              <a:gd name="T17" fmla="*/ 2147483647 h 41"/>
              <a:gd name="T18" fmla="*/ 2147483647 w 120"/>
              <a:gd name="T19" fmla="*/ 2147483647 h 41"/>
              <a:gd name="T20" fmla="*/ 2147483647 w 120"/>
              <a:gd name="T21" fmla="*/ 2147483647 h 41"/>
              <a:gd name="T22" fmla="*/ 2147483647 w 120"/>
              <a:gd name="T23" fmla="*/ 2147483647 h 41"/>
              <a:gd name="T24" fmla="*/ 2147483647 w 120"/>
              <a:gd name="T25" fmla="*/ 2147483647 h 41"/>
              <a:gd name="T26" fmla="*/ 2147483647 w 120"/>
              <a:gd name="T27" fmla="*/ 2147483647 h 41"/>
              <a:gd name="T28" fmla="*/ 2147483647 w 120"/>
              <a:gd name="T29" fmla="*/ 2147483647 h 41"/>
              <a:gd name="T30" fmla="*/ 2147483647 w 120"/>
              <a:gd name="T31" fmla="*/ 2147483647 h 41"/>
              <a:gd name="T32" fmla="*/ 2147483647 w 120"/>
              <a:gd name="T33" fmla="*/ 2147483647 h 41"/>
              <a:gd name="T34" fmla="*/ 2147483647 w 120"/>
              <a:gd name="T35" fmla="*/ 2147483647 h 41"/>
              <a:gd name="T36" fmla="*/ 2147483647 w 120"/>
              <a:gd name="T37" fmla="*/ 2147483647 h 41"/>
              <a:gd name="T38" fmla="*/ 2147483647 w 120"/>
              <a:gd name="T39" fmla="*/ 2147483647 h 41"/>
              <a:gd name="T40" fmla="*/ 2147483647 w 120"/>
              <a:gd name="T41" fmla="*/ 2147483647 h 41"/>
              <a:gd name="T42" fmla="*/ 2147483647 w 120"/>
              <a:gd name="T43" fmla="*/ 2147483647 h 41"/>
              <a:gd name="T44" fmla="*/ 2147483647 w 120"/>
              <a:gd name="T45" fmla="*/ 2147483647 h 41"/>
              <a:gd name="T46" fmla="*/ 2147483647 w 120"/>
              <a:gd name="T47" fmla="*/ 2147483647 h 41"/>
              <a:gd name="T48" fmla="*/ 2147483647 w 120"/>
              <a:gd name="T49" fmla="*/ 2147483647 h 41"/>
              <a:gd name="T50" fmla="*/ 2147483647 w 120"/>
              <a:gd name="T51" fmla="*/ 2147483647 h 41"/>
              <a:gd name="T52" fmla="*/ 2147483647 w 120"/>
              <a:gd name="T53" fmla="*/ 2147483647 h 41"/>
              <a:gd name="T54" fmla="*/ 2147483647 w 120"/>
              <a:gd name="T55" fmla="*/ 2147483647 h 41"/>
              <a:gd name="T56" fmla="*/ 2147483647 w 120"/>
              <a:gd name="T57" fmla="*/ 2147483647 h 41"/>
              <a:gd name="T58" fmla="*/ 2147483647 w 120"/>
              <a:gd name="T59" fmla="*/ 2147483647 h 41"/>
              <a:gd name="T60" fmla="*/ 2147483647 w 120"/>
              <a:gd name="T61" fmla="*/ 2147483647 h 41"/>
              <a:gd name="T62" fmla="*/ 2147483647 w 120"/>
              <a:gd name="T63" fmla="*/ 0 h 41"/>
              <a:gd name="T64" fmla="*/ 2147483647 w 120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1"/>
              <a:gd name="T101" fmla="*/ 120 w 12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1">
                <a:moveTo>
                  <a:pt x="59" y="0"/>
                </a:moveTo>
                <a:lnTo>
                  <a:pt x="47" y="0"/>
                </a:lnTo>
                <a:lnTo>
                  <a:pt x="36" y="1"/>
                </a:lnTo>
                <a:lnTo>
                  <a:pt x="26" y="3"/>
                </a:lnTo>
                <a:lnTo>
                  <a:pt x="17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0" y="32"/>
                </a:lnTo>
                <a:lnTo>
                  <a:pt x="17" y="34"/>
                </a:lnTo>
                <a:lnTo>
                  <a:pt x="26" y="37"/>
                </a:lnTo>
                <a:lnTo>
                  <a:pt x="36" y="38"/>
                </a:lnTo>
                <a:lnTo>
                  <a:pt x="47" y="40"/>
                </a:lnTo>
                <a:lnTo>
                  <a:pt x="59" y="41"/>
                </a:lnTo>
                <a:lnTo>
                  <a:pt x="72" y="40"/>
                </a:lnTo>
                <a:lnTo>
                  <a:pt x="84" y="38"/>
                </a:lnTo>
                <a:lnTo>
                  <a:pt x="94" y="37"/>
                </a:lnTo>
                <a:lnTo>
                  <a:pt x="103" y="34"/>
                </a:lnTo>
                <a:lnTo>
                  <a:pt x="110" y="32"/>
                </a:lnTo>
                <a:lnTo>
                  <a:pt x="116" y="28"/>
                </a:lnTo>
                <a:lnTo>
                  <a:pt x="119" y="24"/>
                </a:lnTo>
                <a:lnTo>
                  <a:pt x="120" y="20"/>
                </a:lnTo>
                <a:lnTo>
                  <a:pt x="119" y="16"/>
                </a:lnTo>
                <a:lnTo>
                  <a:pt x="116" y="12"/>
                </a:lnTo>
                <a:lnTo>
                  <a:pt x="110" y="9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2" y="0"/>
                </a:lnTo>
                <a:lnTo>
                  <a:pt x="5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1" name="Freeform 78"/>
          <p:cNvSpPr>
            <a:spLocks/>
          </p:cNvSpPr>
          <p:nvPr/>
        </p:nvSpPr>
        <p:spPr bwMode="auto">
          <a:xfrm>
            <a:off x="7577138" y="3613150"/>
            <a:ext cx="17462" cy="4763"/>
          </a:xfrm>
          <a:custGeom>
            <a:avLst/>
            <a:gdLst>
              <a:gd name="T0" fmla="*/ 2147483647 w 120"/>
              <a:gd name="T1" fmla="*/ 0 h 41"/>
              <a:gd name="T2" fmla="*/ 2147483647 w 120"/>
              <a:gd name="T3" fmla="*/ 0 h 41"/>
              <a:gd name="T4" fmla="*/ 2147483647 w 120"/>
              <a:gd name="T5" fmla="*/ 2147483647 h 41"/>
              <a:gd name="T6" fmla="*/ 2147483647 w 120"/>
              <a:gd name="T7" fmla="*/ 2147483647 h 41"/>
              <a:gd name="T8" fmla="*/ 2147483647 w 120"/>
              <a:gd name="T9" fmla="*/ 2147483647 h 41"/>
              <a:gd name="T10" fmla="*/ 2147483647 w 120"/>
              <a:gd name="T11" fmla="*/ 2147483647 h 41"/>
              <a:gd name="T12" fmla="*/ 2147483647 w 120"/>
              <a:gd name="T13" fmla="*/ 2147483647 h 41"/>
              <a:gd name="T14" fmla="*/ 2147483647 w 120"/>
              <a:gd name="T15" fmla="*/ 2147483647 h 41"/>
              <a:gd name="T16" fmla="*/ 0 w 120"/>
              <a:gd name="T17" fmla="*/ 2147483647 h 41"/>
              <a:gd name="T18" fmla="*/ 2147483647 w 120"/>
              <a:gd name="T19" fmla="*/ 2147483647 h 41"/>
              <a:gd name="T20" fmla="*/ 2147483647 w 120"/>
              <a:gd name="T21" fmla="*/ 2147483647 h 41"/>
              <a:gd name="T22" fmla="*/ 2147483647 w 120"/>
              <a:gd name="T23" fmla="*/ 2147483647 h 41"/>
              <a:gd name="T24" fmla="*/ 2147483647 w 120"/>
              <a:gd name="T25" fmla="*/ 2147483647 h 41"/>
              <a:gd name="T26" fmla="*/ 2147483647 w 120"/>
              <a:gd name="T27" fmla="*/ 2147483647 h 41"/>
              <a:gd name="T28" fmla="*/ 2147483647 w 120"/>
              <a:gd name="T29" fmla="*/ 2147483647 h 41"/>
              <a:gd name="T30" fmla="*/ 2147483647 w 120"/>
              <a:gd name="T31" fmla="*/ 2147483647 h 41"/>
              <a:gd name="T32" fmla="*/ 2147483647 w 120"/>
              <a:gd name="T33" fmla="*/ 2147483647 h 41"/>
              <a:gd name="T34" fmla="*/ 2147483647 w 120"/>
              <a:gd name="T35" fmla="*/ 2147483647 h 41"/>
              <a:gd name="T36" fmla="*/ 2147483647 w 120"/>
              <a:gd name="T37" fmla="*/ 2147483647 h 41"/>
              <a:gd name="T38" fmla="*/ 2147483647 w 120"/>
              <a:gd name="T39" fmla="*/ 2147483647 h 41"/>
              <a:gd name="T40" fmla="*/ 2147483647 w 120"/>
              <a:gd name="T41" fmla="*/ 2147483647 h 41"/>
              <a:gd name="T42" fmla="*/ 2147483647 w 120"/>
              <a:gd name="T43" fmla="*/ 2147483647 h 41"/>
              <a:gd name="T44" fmla="*/ 2147483647 w 120"/>
              <a:gd name="T45" fmla="*/ 2147483647 h 41"/>
              <a:gd name="T46" fmla="*/ 2147483647 w 120"/>
              <a:gd name="T47" fmla="*/ 2147483647 h 41"/>
              <a:gd name="T48" fmla="*/ 2147483647 w 120"/>
              <a:gd name="T49" fmla="*/ 2147483647 h 41"/>
              <a:gd name="T50" fmla="*/ 2147483647 w 120"/>
              <a:gd name="T51" fmla="*/ 2147483647 h 41"/>
              <a:gd name="T52" fmla="*/ 2147483647 w 120"/>
              <a:gd name="T53" fmla="*/ 2147483647 h 41"/>
              <a:gd name="T54" fmla="*/ 2147483647 w 120"/>
              <a:gd name="T55" fmla="*/ 2147483647 h 41"/>
              <a:gd name="T56" fmla="*/ 2147483647 w 120"/>
              <a:gd name="T57" fmla="*/ 2147483647 h 41"/>
              <a:gd name="T58" fmla="*/ 2147483647 w 120"/>
              <a:gd name="T59" fmla="*/ 2147483647 h 41"/>
              <a:gd name="T60" fmla="*/ 2147483647 w 120"/>
              <a:gd name="T61" fmla="*/ 2147483647 h 41"/>
              <a:gd name="T62" fmla="*/ 2147483647 w 120"/>
              <a:gd name="T63" fmla="*/ 0 h 41"/>
              <a:gd name="T64" fmla="*/ 2147483647 w 120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1"/>
              <a:gd name="T101" fmla="*/ 120 w 12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1">
                <a:moveTo>
                  <a:pt x="59" y="0"/>
                </a:moveTo>
                <a:lnTo>
                  <a:pt x="47" y="0"/>
                </a:lnTo>
                <a:lnTo>
                  <a:pt x="36" y="1"/>
                </a:lnTo>
                <a:lnTo>
                  <a:pt x="26" y="3"/>
                </a:lnTo>
                <a:lnTo>
                  <a:pt x="17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0" y="32"/>
                </a:lnTo>
                <a:lnTo>
                  <a:pt x="17" y="34"/>
                </a:lnTo>
                <a:lnTo>
                  <a:pt x="26" y="37"/>
                </a:lnTo>
                <a:lnTo>
                  <a:pt x="36" y="38"/>
                </a:lnTo>
                <a:lnTo>
                  <a:pt x="47" y="40"/>
                </a:lnTo>
                <a:lnTo>
                  <a:pt x="59" y="41"/>
                </a:lnTo>
                <a:lnTo>
                  <a:pt x="72" y="40"/>
                </a:lnTo>
                <a:lnTo>
                  <a:pt x="84" y="38"/>
                </a:lnTo>
                <a:lnTo>
                  <a:pt x="94" y="37"/>
                </a:lnTo>
                <a:lnTo>
                  <a:pt x="103" y="34"/>
                </a:lnTo>
                <a:lnTo>
                  <a:pt x="110" y="32"/>
                </a:lnTo>
                <a:lnTo>
                  <a:pt x="116" y="28"/>
                </a:lnTo>
                <a:lnTo>
                  <a:pt x="119" y="24"/>
                </a:lnTo>
                <a:lnTo>
                  <a:pt x="120" y="20"/>
                </a:lnTo>
                <a:lnTo>
                  <a:pt x="119" y="16"/>
                </a:lnTo>
                <a:lnTo>
                  <a:pt x="116" y="12"/>
                </a:lnTo>
                <a:lnTo>
                  <a:pt x="110" y="9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2" y="0"/>
                </a:lnTo>
                <a:lnTo>
                  <a:pt x="59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2" name="Freeform 79"/>
          <p:cNvSpPr>
            <a:spLocks/>
          </p:cNvSpPr>
          <p:nvPr/>
        </p:nvSpPr>
        <p:spPr bwMode="auto">
          <a:xfrm>
            <a:off x="7632700" y="3476625"/>
            <a:ext cx="17463" cy="6350"/>
          </a:xfrm>
          <a:custGeom>
            <a:avLst/>
            <a:gdLst>
              <a:gd name="T0" fmla="*/ 2147483647 w 120"/>
              <a:gd name="T1" fmla="*/ 0 h 42"/>
              <a:gd name="T2" fmla="*/ 2147483647 w 120"/>
              <a:gd name="T3" fmla="*/ 0 h 42"/>
              <a:gd name="T4" fmla="*/ 2147483647 w 120"/>
              <a:gd name="T5" fmla="*/ 2147483647 h 42"/>
              <a:gd name="T6" fmla="*/ 2147483647 w 120"/>
              <a:gd name="T7" fmla="*/ 2147483647 h 42"/>
              <a:gd name="T8" fmla="*/ 2147483647 w 120"/>
              <a:gd name="T9" fmla="*/ 2147483647 h 42"/>
              <a:gd name="T10" fmla="*/ 2147483647 w 120"/>
              <a:gd name="T11" fmla="*/ 2147483647 h 42"/>
              <a:gd name="T12" fmla="*/ 2147483647 w 120"/>
              <a:gd name="T13" fmla="*/ 2147483647 h 42"/>
              <a:gd name="T14" fmla="*/ 2147483647 w 120"/>
              <a:gd name="T15" fmla="*/ 2147483647 h 42"/>
              <a:gd name="T16" fmla="*/ 0 w 120"/>
              <a:gd name="T17" fmla="*/ 2147483647 h 42"/>
              <a:gd name="T18" fmla="*/ 2147483647 w 120"/>
              <a:gd name="T19" fmla="*/ 2147483647 h 42"/>
              <a:gd name="T20" fmla="*/ 2147483647 w 120"/>
              <a:gd name="T21" fmla="*/ 2147483647 h 42"/>
              <a:gd name="T22" fmla="*/ 2147483647 w 120"/>
              <a:gd name="T23" fmla="*/ 2147483647 h 42"/>
              <a:gd name="T24" fmla="*/ 2147483647 w 120"/>
              <a:gd name="T25" fmla="*/ 2147483647 h 42"/>
              <a:gd name="T26" fmla="*/ 2147483647 w 120"/>
              <a:gd name="T27" fmla="*/ 2147483647 h 42"/>
              <a:gd name="T28" fmla="*/ 2147483647 w 120"/>
              <a:gd name="T29" fmla="*/ 2147483647 h 42"/>
              <a:gd name="T30" fmla="*/ 2147483647 w 120"/>
              <a:gd name="T31" fmla="*/ 2147483647 h 42"/>
              <a:gd name="T32" fmla="*/ 2147483647 w 120"/>
              <a:gd name="T33" fmla="*/ 2147483647 h 42"/>
              <a:gd name="T34" fmla="*/ 2147483647 w 120"/>
              <a:gd name="T35" fmla="*/ 2147483647 h 42"/>
              <a:gd name="T36" fmla="*/ 2147483647 w 120"/>
              <a:gd name="T37" fmla="*/ 2147483647 h 42"/>
              <a:gd name="T38" fmla="*/ 2147483647 w 120"/>
              <a:gd name="T39" fmla="*/ 2147483647 h 42"/>
              <a:gd name="T40" fmla="*/ 2147483647 w 120"/>
              <a:gd name="T41" fmla="*/ 2147483647 h 42"/>
              <a:gd name="T42" fmla="*/ 2147483647 w 120"/>
              <a:gd name="T43" fmla="*/ 2147483647 h 42"/>
              <a:gd name="T44" fmla="*/ 2147483647 w 120"/>
              <a:gd name="T45" fmla="*/ 2147483647 h 42"/>
              <a:gd name="T46" fmla="*/ 2147483647 w 120"/>
              <a:gd name="T47" fmla="*/ 2147483647 h 42"/>
              <a:gd name="T48" fmla="*/ 2147483647 w 120"/>
              <a:gd name="T49" fmla="*/ 2147483647 h 42"/>
              <a:gd name="T50" fmla="*/ 2147483647 w 120"/>
              <a:gd name="T51" fmla="*/ 2147483647 h 42"/>
              <a:gd name="T52" fmla="*/ 2147483647 w 120"/>
              <a:gd name="T53" fmla="*/ 2147483647 h 42"/>
              <a:gd name="T54" fmla="*/ 2147483647 w 120"/>
              <a:gd name="T55" fmla="*/ 2147483647 h 42"/>
              <a:gd name="T56" fmla="*/ 2147483647 w 120"/>
              <a:gd name="T57" fmla="*/ 2147483647 h 42"/>
              <a:gd name="T58" fmla="*/ 2147483647 w 120"/>
              <a:gd name="T59" fmla="*/ 2147483647 h 42"/>
              <a:gd name="T60" fmla="*/ 2147483647 w 120"/>
              <a:gd name="T61" fmla="*/ 2147483647 h 42"/>
              <a:gd name="T62" fmla="*/ 2147483647 w 120"/>
              <a:gd name="T63" fmla="*/ 0 h 42"/>
              <a:gd name="T64" fmla="*/ 2147483647 w 120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2"/>
              <a:gd name="T101" fmla="*/ 120 w 120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2">
                <a:moveTo>
                  <a:pt x="61" y="0"/>
                </a:moveTo>
                <a:lnTo>
                  <a:pt x="48" y="0"/>
                </a:lnTo>
                <a:lnTo>
                  <a:pt x="36" y="2"/>
                </a:lnTo>
                <a:lnTo>
                  <a:pt x="26" y="4"/>
                </a:lnTo>
                <a:lnTo>
                  <a:pt x="17" y="6"/>
                </a:lnTo>
                <a:lnTo>
                  <a:pt x="10" y="10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4" y="29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6" y="39"/>
                </a:lnTo>
                <a:lnTo>
                  <a:pt x="48" y="40"/>
                </a:lnTo>
                <a:lnTo>
                  <a:pt x="61" y="42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0" y="32"/>
                </a:lnTo>
                <a:lnTo>
                  <a:pt x="116" y="29"/>
                </a:lnTo>
                <a:lnTo>
                  <a:pt x="119" y="24"/>
                </a:lnTo>
                <a:lnTo>
                  <a:pt x="120" y="21"/>
                </a:lnTo>
                <a:lnTo>
                  <a:pt x="119" y="16"/>
                </a:lnTo>
                <a:lnTo>
                  <a:pt x="116" y="13"/>
                </a:lnTo>
                <a:lnTo>
                  <a:pt x="110" y="10"/>
                </a:lnTo>
                <a:lnTo>
                  <a:pt x="103" y="6"/>
                </a:lnTo>
                <a:lnTo>
                  <a:pt x="94" y="4"/>
                </a:lnTo>
                <a:lnTo>
                  <a:pt x="84" y="2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3" name="Freeform 80"/>
          <p:cNvSpPr>
            <a:spLocks/>
          </p:cNvSpPr>
          <p:nvPr/>
        </p:nvSpPr>
        <p:spPr bwMode="auto">
          <a:xfrm>
            <a:off x="7632700" y="3476625"/>
            <a:ext cx="17463" cy="6350"/>
          </a:xfrm>
          <a:custGeom>
            <a:avLst/>
            <a:gdLst>
              <a:gd name="T0" fmla="*/ 2147483647 w 120"/>
              <a:gd name="T1" fmla="*/ 0 h 42"/>
              <a:gd name="T2" fmla="*/ 2147483647 w 120"/>
              <a:gd name="T3" fmla="*/ 0 h 42"/>
              <a:gd name="T4" fmla="*/ 2147483647 w 120"/>
              <a:gd name="T5" fmla="*/ 2147483647 h 42"/>
              <a:gd name="T6" fmla="*/ 2147483647 w 120"/>
              <a:gd name="T7" fmla="*/ 2147483647 h 42"/>
              <a:gd name="T8" fmla="*/ 2147483647 w 120"/>
              <a:gd name="T9" fmla="*/ 2147483647 h 42"/>
              <a:gd name="T10" fmla="*/ 2147483647 w 120"/>
              <a:gd name="T11" fmla="*/ 2147483647 h 42"/>
              <a:gd name="T12" fmla="*/ 2147483647 w 120"/>
              <a:gd name="T13" fmla="*/ 2147483647 h 42"/>
              <a:gd name="T14" fmla="*/ 2147483647 w 120"/>
              <a:gd name="T15" fmla="*/ 2147483647 h 42"/>
              <a:gd name="T16" fmla="*/ 0 w 120"/>
              <a:gd name="T17" fmla="*/ 2147483647 h 42"/>
              <a:gd name="T18" fmla="*/ 2147483647 w 120"/>
              <a:gd name="T19" fmla="*/ 2147483647 h 42"/>
              <a:gd name="T20" fmla="*/ 2147483647 w 120"/>
              <a:gd name="T21" fmla="*/ 2147483647 h 42"/>
              <a:gd name="T22" fmla="*/ 2147483647 w 120"/>
              <a:gd name="T23" fmla="*/ 2147483647 h 42"/>
              <a:gd name="T24" fmla="*/ 2147483647 w 120"/>
              <a:gd name="T25" fmla="*/ 2147483647 h 42"/>
              <a:gd name="T26" fmla="*/ 2147483647 w 120"/>
              <a:gd name="T27" fmla="*/ 2147483647 h 42"/>
              <a:gd name="T28" fmla="*/ 2147483647 w 120"/>
              <a:gd name="T29" fmla="*/ 2147483647 h 42"/>
              <a:gd name="T30" fmla="*/ 2147483647 w 120"/>
              <a:gd name="T31" fmla="*/ 2147483647 h 42"/>
              <a:gd name="T32" fmla="*/ 2147483647 w 120"/>
              <a:gd name="T33" fmla="*/ 2147483647 h 42"/>
              <a:gd name="T34" fmla="*/ 2147483647 w 120"/>
              <a:gd name="T35" fmla="*/ 2147483647 h 42"/>
              <a:gd name="T36" fmla="*/ 2147483647 w 120"/>
              <a:gd name="T37" fmla="*/ 2147483647 h 42"/>
              <a:gd name="T38" fmla="*/ 2147483647 w 120"/>
              <a:gd name="T39" fmla="*/ 2147483647 h 42"/>
              <a:gd name="T40" fmla="*/ 2147483647 w 120"/>
              <a:gd name="T41" fmla="*/ 2147483647 h 42"/>
              <a:gd name="T42" fmla="*/ 2147483647 w 120"/>
              <a:gd name="T43" fmla="*/ 2147483647 h 42"/>
              <a:gd name="T44" fmla="*/ 2147483647 w 120"/>
              <a:gd name="T45" fmla="*/ 2147483647 h 42"/>
              <a:gd name="T46" fmla="*/ 2147483647 w 120"/>
              <a:gd name="T47" fmla="*/ 2147483647 h 42"/>
              <a:gd name="T48" fmla="*/ 2147483647 w 120"/>
              <a:gd name="T49" fmla="*/ 2147483647 h 42"/>
              <a:gd name="T50" fmla="*/ 2147483647 w 120"/>
              <a:gd name="T51" fmla="*/ 2147483647 h 42"/>
              <a:gd name="T52" fmla="*/ 2147483647 w 120"/>
              <a:gd name="T53" fmla="*/ 2147483647 h 42"/>
              <a:gd name="T54" fmla="*/ 2147483647 w 120"/>
              <a:gd name="T55" fmla="*/ 2147483647 h 42"/>
              <a:gd name="T56" fmla="*/ 2147483647 w 120"/>
              <a:gd name="T57" fmla="*/ 2147483647 h 42"/>
              <a:gd name="T58" fmla="*/ 2147483647 w 120"/>
              <a:gd name="T59" fmla="*/ 2147483647 h 42"/>
              <a:gd name="T60" fmla="*/ 2147483647 w 120"/>
              <a:gd name="T61" fmla="*/ 2147483647 h 42"/>
              <a:gd name="T62" fmla="*/ 2147483647 w 120"/>
              <a:gd name="T63" fmla="*/ 0 h 42"/>
              <a:gd name="T64" fmla="*/ 2147483647 w 120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2"/>
              <a:gd name="T101" fmla="*/ 120 w 120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2">
                <a:moveTo>
                  <a:pt x="61" y="0"/>
                </a:moveTo>
                <a:lnTo>
                  <a:pt x="48" y="0"/>
                </a:lnTo>
                <a:lnTo>
                  <a:pt x="36" y="2"/>
                </a:lnTo>
                <a:lnTo>
                  <a:pt x="26" y="4"/>
                </a:lnTo>
                <a:lnTo>
                  <a:pt x="17" y="6"/>
                </a:lnTo>
                <a:lnTo>
                  <a:pt x="10" y="10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4" y="29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6" y="39"/>
                </a:lnTo>
                <a:lnTo>
                  <a:pt x="48" y="40"/>
                </a:lnTo>
                <a:lnTo>
                  <a:pt x="61" y="42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0" y="32"/>
                </a:lnTo>
                <a:lnTo>
                  <a:pt x="116" y="29"/>
                </a:lnTo>
                <a:lnTo>
                  <a:pt x="119" y="24"/>
                </a:lnTo>
                <a:lnTo>
                  <a:pt x="120" y="21"/>
                </a:lnTo>
                <a:lnTo>
                  <a:pt x="119" y="16"/>
                </a:lnTo>
                <a:lnTo>
                  <a:pt x="116" y="13"/>
                </a:lnTo>
                <a:lnTo>
                  <a:pt x="110" y="10"/>
                </a:lnTo>
                <a:lnTo>
                  <a:pt x="103" y="6"/>
                </a:lnTo>
                <a:lnTo>
                  <a:pt x="94" y="4"/>
                </a:lnTo>
                <a:lnTo>
                  <a:pt x="84" y="2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4" name="Freeform 81"/>
          <p:cNvSpPr>
            <a:spLocks/>
          </p:cNvSpPr>
          <p:nvPr/>
        </p:nvSpPr>
        <p:spPr bwMode="auto">
          <a:xfrm>
            <a:off x="7693025" y="3414713"/>
            <a:ext cx="19050" cy="4762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8" y="3"/>
                </a:lnTo>
                <a:lnTo>
                  <a:pt x="19" y="6"/>
                </a:lnTo>
                <a:lnTo>
                  <a:pt x="11" y="9"/>
                </a:lnTo>
                <a:lnTo>
                  <a:pt x="5" y="12"/>
                </a:lnTo>
                <a:lnTo>
                  <a:pt x="2" y="16"/>
                </a:lnTo>
                <a:lnTo>
                  <a:pt x="0" y="20"/>
                </a:lnTo>
                <a:lnTo>
                  <a:pt x="2" y="24"/>
                </a:lnTo>
                <a:lnTo>
                  <a:pt x="5" y="27"/>
                </a:lnTo>
                <a:lnTo>
                  <a:pt x="11" y="31"/>
                </a:lnTo>
                <a:lnTo>
                  <a:pt x="19" y="34"/>
                </a:lnTo>
                <a:lnTo>
                  <a:pt x="28" y="36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5" y="39"/>
                </a:lnTo>
                <a:lnTo>
                  <a:pt x="95" y="36"/>
                </a:lnTo>
                <a:lnTo>
                  <a:pt x="104" y="34"/>
                </a:lnTo>
                <a:lnTo>
                  <a:pt x="112" y="31"/>
                </a:lnTo>
                <a:lnTo>
                  <a:pt x="117" y="27"/>
                </a:lnTo>
                <a:lnTo>
                  <a:pt x="121" y="24"/>
                </a:lnTo>
                <a:lnTo>
                  <a:pt x="122" y="20"/>
                </a:lnTo>
                <a:lnTo>
                  <a:pt x="121" y="16"/>
                </a:lnTo>
                <a:lnTo>
                  <a:pt x="117" y="12"/>
                </a:lnTo>
                <a:lnTo>
                  <a:pt x="112" y="9"/>
                </a:lnTo>
                <a:lnTo>
                  <a:pt x="104" y="6"/>
                </a:lnTo>
                <a:lnTo>
                  <a:pt x="95" y="3"/>
                </a:lnTo>
                <a:lnTo>
                  <a:pt x="85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5" name="Freeform 82"/>
          <p:cNvSpPr>
            <a:spLocks/>
          </p:cNvSpPr>
          <p:nvPr/>
        </p:nvSpPr>
        <p:spPr bwMode="auto">
          <a:xfrm>
            <a:off x="7693025" y="3414713"/>
            <a:ext cx="19050" cy="4762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8" y="3"/>
                </a:lnTo>
                <a:lnTo>
                  <a:pt x="19" y="6"/>
                </a:lnTo>
                <a:lnTo>
                  <a:pt x="11" y="9"/>
                </a:lnTo>
                <a:lnTo>
                  <a:pt x="5" y="12"/>
                </a:lnTo>
                <a:lnTo>
                  <a:pt x="2" y="16"/>
                </a:lnTo>
                <a:lnTo>
                  <a:pt x="0" y="20"/>
                </a:lnTo>
                <a:lnTo>
                  <a:pt x="2" y="24"/>
                </a:lnTo>
                <a:lnTo>
                  <a:pt x="5" y="27"/>
                </a:lnTo>
                <a:lnTo>
                  <a:pt x="11" y="31"/>
                </a:lnTo>
                <a:lnTo>
                  <a:pt x="19" y="34"/>
                </a:lnTo>
                <a:lnTo>
                  <a:pt x="28" y="36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5" y="39"/>
                </a:lnTo>
                <a:lnTo>
                  <a:pt x="95" y="36"/>
                </a:lnTo>
                <a:lnTo>
                  <a:pt x="104" y="34"/>
                </a:lnTo>
                <a:lnTo>
                  <a:pt x="112" y="31"/>
                </a:lnTo>
                <a:lnTo>
                  <a:pt x="117" y="27"/>
                </a:lnTo>
                <a:lnTo>
                  <a:pt x="121" y="24"/>
                </a:lnTo>
                <a:lnTo>
                  <a:pt x="122" y="20"/>
                </a:lnTo>
                <a:lnTo>
                  <a:pt x="121" y="16"/>
                </a:lnTo>
                <a:lnTo>
                  <a:pt x="117" y="12"/>
                </a:lnTo>
                <a:lnTo>
                  <a:pt x="112" y="9"/>
                </a:lnTo>
                <a:lnTo>
                  <a:pt x="104" y="6"/>
                </a:lnTo>
                <a:lnTo>
                  <a:pt x="95" y="3"/>
                </a:lnTo>
                <a:lnTo>
                  <a:pt x="85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6" name="Freeform 83"/>
          <p:cNvSpPr>
            <a:spLocks/>
          </p:cNvSpPr>
          <p:nvPr/>
        </p:nvSpPr>
        <p:spPr bwMode="auto">
          <a:xfrm>
            <a:off x="7766050" y="3376613"/>
            <a:ext cx="17463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8" y="1"/>
                </a:lnTo>
                <a:lnTo>
                  <a:pt x="37" y="3"/>
                </a:lnTo>
                <a:lnTo>
                  <a:pt x="26" y="4"/>
                </a:lnTo>
                <a:lnTo>
                  <a:pt x="17" y="6"/>
                </a:lnTo>
                <a:lnTo>
                  <a:pt x="10" y="9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7" y="39"/>
                </a:lnTo>
                <a:lnTo>
                  <a:pt x="48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4" y="35"/>
                </a:lnTo>
                <a:lnTo>
                  <a:pt x="110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0" y="9"/>
                </a:lnTo>
                <a:lnTo>
                  <a:pt x="104" y="6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7" name="Freeform 84"/>
          <p:cNvSpPr>
            <a:spLocks/>
          </p:cNvSpPr>
          <p:nvPr/>
        </p:nvSpPr>
        <p:spPr bwMode="auto">
          <a:xfrm>
            <a:off x="7766050" y="3376613"/>
            <a:ext cx="17463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8" y="1"/>
                </a:lnTo>
                <a:lnTo>
                  <a:pt x="37" y="3"/>
                </a:lnTo>
                <a:lnTo>
                  <a:pt x="26" y="4"/>
                </a:lnTo>
                <a:lnTo>
                  <a:pt x="17" y="6"/>
                </a:lnTo>
                <a:lnTo>
                  <a:pt x="10" y="9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7" y="39"/>
                </a:lnTo>
                <a:lnTo>
                  <a:pt x="48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4" y="35"/>
                </a:lnTo>
                <a:lnTo>
                  <a:pt x="110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0" y="9"/>
                </a:lnTo>
                <a:lnTo>
                  <a:pt x="104" y="6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8" name="Freeform 85"/>
          <p:cNvSpPr>
            <a:spLocks/>
          </p:cNvSpPr>
          <p:nvPr/>
        </p:nvSpPr>
        <p:spPr bwMode="auto">
          <a:xfrm>
            <a:off x="7848600" y="3352800"/>
            <a:ext cx="17463" cy="6350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1"/>
                </a:lnTo>
                <a:lnTo>
                  <a:pt x="37" y="3"/>
                </a:lnTo>
                <a:lnTo>
                  <a:pt x="27" y="4"/>
                </a:lnTo>
                <a:lnTo>
                  <a:pt x="18" y="7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5" y="29"/>
                </a:lnTo>
                <a:lnTo>
                  <a:pt x="10" y="32"/>
                </a:lnTo>
                <a:lnTo>
                  <a:pt x="18" y="36"/>
                </a:lnTo>
                <a:lnTo>
                  <a:pt x="27" y="38"/>
                </a:lnTo>
                <a:lnTo>
                  <a:pt x="37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6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7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9" name="Freeform 86"/>
          <p:cNvSpPr>
            <a:spLocks/>
          </p:cNvSpPr>
          <p:nvPr/>
        </p:nvSpPr>
        <p:spPr bwMode="auto">
          <a:xfrm>
            <a:off x="7848600" y="3352800"/>
            <a:ext cx="17463" cy="6350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1"/>
                </a:lnTo>
                <a:lnTo>
                  <a:pt x="37" y="3"/>
                </a:lnTo>
                <a:lnTo>
                  <a:pt x="27" y="4"/>
                </a:lnTo>
                <a:lnTo>
                  <a:pt x="18" y="7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5" y="29"/>
                </a:lnTo>
                <a:lnTo>
                  <a:pt x="10" y="32"/>
                </a:lnTo>
                <a:lnTo>
                  <a:pt x="18" y="36"/>
                </a:lnTo>
                <a:lnTo>
                  <a:pt x="27" y="38"/>
                </a:lnTo>
                <a:lnTo>
                  <a:pt x="37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6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7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0" name="Freeform 87"/>
          <p:cNvSpPr>
            <a:spLocks/>
          </p:cNvSpPr>
          <p:nvPr/>
        </p:nvSpPr>
        <p:spPr bwMode="auto">
          <a:xfrm>
            <a:off x="7932738" y="3352800"/>
            <a:ext cx="17462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8" y="3"/>
                </a:lnTo>
                <a:lnTo>
                  <a:pt x="28" y="4"/>
                </a:lnTo>
                <a:lnTo>
                  <a:pt x="19" y="7"/>
                </a:lnTo>
                <a:lnTo>
                  <a:pt x="11" y="9"/>
                </a:lnTo>
                <a:lnTo>
                  <a:pt x="5" y="13"/>
                </a:lnTo>
                <a:lnTo>
                  <a:pt x="2" y="16"/>
                </a:lnTo>
                <a:lnTo>
                  <a:pt x="0" y="21"/>
                </a:lnTo>
                <a:lnTo>
                  <a:pt x="2" y="25"/>
                </a:lnTo>
                <a:lnTo>
                  <a:pt x="5" y="29"/>
                </a:lnTo>
                <a:lnTo>
                  <a:pt x="11" y="32"/>
                </a:lnTo>
                <a:lnTo>
                  <a:pt x="19" y="36"/>
                </a:lnTo>
                <a:lnTo>
                  <a:pt x="28" y="38"/>
                </a:lnTo>
                <a:lnTo>
                  <a:pt x="38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5" y="39"/>
                </a:lnTo>
                <a:lnTo>
                  <a:pt x="95" y="38"/>
                </a:lnTo>
                <a:lnTo>
                  <a:pt x="104" y="36"/>
                </a:lnTo>
                <a:lnTo>
                  <a:pt x="112" y="32"/>
                </a:lnTo>
                <a:lnTo>
                  <a:pt x="117" y="29"/>
                </a:lnTo>
                <a:lnTo>
                  <a:pt x="121" y="25"/>
                </a:lnTo>
                <a:lnTo>
                  <a:pt x="122" y="21"/>
                </a:lnTo>
                <a:lnTo>
                  <a:pt x="121" y="16"/>
                </a:lnTo>
                <a:lnTo>
                  <a:pt x="117" y="13"/>
                </a:lnTo>
                <a:lnTo>
                  <a:pt x="112" y="9"/>
                </a:lnTo>
                <a:lnTo>
                  <a:pt x="104" y="7"/>
                </a:lnTo>
                <a:lnTo>
                  <a:pt x="95" y="4"/>
                </a:lnTo>
                <a:lnTo>
                  <a:pt x="85" y="3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1" name="Freeform 88"/>
          <p:cNvSpPr>
            <a:spLocks/>
          </p:cNvSpPr>
          <p:nvPr/>
        </p:nvSpPr>
        <p:spPr bwMode="auto">
          <a:xfrm>
            <a:off x="7932738" y="3352800"/>
            <a:ext cx="17462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8" y="3"/>
                </a:lnTo>
                <a:lnTo>
                  <a:pt x="28" y="4"/>
                </a:lnTo>
                <a:lnTo>
                  <a:pt x="19" y="7"/>
                </a:lnTo>
                <a:lnTo>
                  <a:pt x="11" y="9"/>
                </a:lnTo>
                <a:lnTo>
                  <a:pt x="5" y="13"/>
                </a:lnTo>
                <a:lnTo>
                  <a:pt x="2" y="16"/>
                </a:lnTo>
                <a:lnTo>
                  <a:pt x="0" y="21"/>
                </a:lnTo>
                <a:lnTo>
                  <a:pt x="2" y="25"/>
                </a:lnTo>
                <a:lnTo>
                  <a:pt x="5" y="29"/>
                </a:lnTo>
                <a:lnTo>
                  <a:pt x="11" y="32"/>
                </a:lnTo>
                <a:lnTo>
                  <a:pt x="19" y="36"/>
                </a:lnTo>
                <a:lnTo>
                  <a:pt x="28" y="38"/>
                </a:lnTo>
                <a:lnTo>
                  <a:pt x="38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5" y="39"/>
                </a:lnTo>
                <a:lnTo>
                  <a:pt x="95" y="38"/>
                </a:lnTo>
                <a:lnTo>
                  <a:pt x="104" y="36"/>
                </a:lnTo>
                <a:lnTo>
                  <a:pt x="112" y="32"/>
                </a:lnTo>
                <a:lnTo>
                  <a:pt x="117" y="29"/>
                </a:lnTo>
                <a:lnTo>
                  <a:pt x="121" y="25"/>
                </a:lnTo>
                <a:lnTo>
                  <a:pt x="122" y="21"/>
                </a:lnTo>
                <a:lnTo>
                  <a:pt x="121" y="16"/>
                </a:lnTo>
                <a:lnTo>
                  <a:pt x="117" y="13"/>
                </a:lnTo>
                <a:lnTo>
                  <a:pt x="112" y="9"/>
                </a:lnTo>
                <a:lnTo>
                  <a:pt x="104" y="7"/>
                </a:lnTo>
                <a:lnTo>
                  <a:pt x="95" y="4"/>
                </a:lnTo>
                <a:lnTo>
                  <a:pt x="85" y="3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2" name="Freeform 89"/>
          <p:cNvSpPr>
            <a:spLocks/>
          </p:cNvSpPr>
          <p:nvPr/>
        </p:nvSpPr>
        <p:spPr bwMode="auto">
          <a:xfrm>
            <a:off x="8020050" y="3376613"/>
            <a:ext cx="15875" cy="4762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6" y="3"/>
                </a:lnTo>
                <a:lnTo>
                  <a:pt x="26" y="4"/>
                </a:lnTo>
                <a:lnTo>
                  <a:pt x="18" y="6"/>
                </a:lnTo>
                <a:lnTo>
                  <a:pt x="10" y="9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8" y="35"/>
                </a:lnTo>
                <a:lnTo>
                  <a:pt x="26" y="38"/>
                </a:lnTo>
                <a:lnTo>
                  <a:pt x="36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1" y="32"/>
                </a:lnTo>
                <a:lnTo>
                  <a:pt x="116" y="29"/>
                </a:lnTo>
                <a:lnTo>
                  <a:pt x="119" y="25"/>
                </a:lnTo>
                <a:lnTo>
                  <a:pt x="122" y="21"/>
                </a:lnTo>
                <a:lnTo>
                  <a:pt x="119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3" name="Freeform 90"/>
          <p:cNvSpPr>
            <a:spLocks/>
          </p:cNvSpPr>
          <p:nvPr/>
        </p:nvSpPr>
        <p:spPr bwMode="auto">
          <a:xfrm>
            <a:off x="8020050" y="3376613"/>
            <a:ext cx="15875" cy="4762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6" y="3"/>
                </a:lnTo>
                <a:lnTo>
                  <a:pt x="26" y="4"/>
                </a:lnTo>
                <a:lnTo>
                  <a:pt x="18" y="6"/>
                </a:lnTo>
                <a:lnTo>
                  <a:pt x="10" y="9"/>
                </a:lnTo>
                <a:lnTo>
                  <a:pt x="4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8" y="35"/>
                </a:lnTo>
                <a:lnTo>
                  <a:pt x="26" y="38"/>
                </a:lnTo>
                <a:lnTo>
                  <a:pt x="36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1" y="32"/>
                </a:lnTo>
                <a:lnTo>
                  <a:pt x="116" y="29"/>
                </a:lnTo>
                <a:lnTo>
                  <a:pt x="119" y="25"/>
                </a:lnTo>
                <a:lnTo>
                  <a:pt x="122" y="21"/>
                </a:lnTo>
                <a:lnTo>
                  <a:pt x="119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4"/>
                </a:lnTo>
                <a:lnTo>
                  <a:pt x="84" y="3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4" name="Freeform 91"/>
          <p:cNvSpPr>
            <a:spLocks/>
          </p:cNvSpPr>
          <p:nvPr/>
        </p:nvSpPr>
        <p:spPr bwMode="auto">
          <a:xfrm>
            <a:off x="8088313" y="3414713"/>
            <a:ext cx="17462" cy="4762"/>
          </a:xfrm>
          <a:custGeom>
            <a:avLst/>
            <a:gdLst>
              <a:gd name="T0" fmla="*/ 2147483647 w 120"/>
              <a:gd name="T1" fmla="*/ 0 h 40"/>
              <a:gd name="T2" fmla="*/ 2147483647 w 120"/>
              <a:gd name="T3" fmla="*/ 0 h 40"/>
              <a:gd name="T4" fmla="*/ 2147483647 w 120"/>
              <a:gd name="T5" fmla="*/ 2147483647 h 40"/>
              <a:gd name="T6" fmla="*/ 2147483647 w 120"/>
              <a:gd name="T7" fmla="*/ 2147483647 h 40"/>
              <a:gd name="T8" fmla="*/ 2147483647 w 120"/>
              <a:gd name="T9" fmla="*/ 2147483647 h 40"/>
              <a:gd name="T10" fmla="*/ 2147483647 w 120"/>
              <a:gd name="T11" fmla="*/ 2147483647 h 40"/>
              <a:gd name="T12" fmla="*/ 2147483647 w 120"/>
              <a:gd name="T13" fmla="*/ 2147483647 h 40"/>
              <a:gd name="T14" fmla="*/ 2147483647 w 120"/>
              <a:gd name="T15" fmla="*/ 2147483647 h 40"/>
              <a:gd name="T16" fmla="*/ 0 w 120"/>
              <a:gd name="T17" fmla="*/ 2147483647 h 40"/>
              <a:gd name="T18" fmla="*/ 2147483647 w 120"/>
              <a:gd name="T19" fmla="*/ 2147483647 h 40"/>
              <a:gd name="T20" fmla="*/ 2147483647 w 120"/>
              <a:gd name="T21" fmla="*/ 2147483647 h 40"/>
              <a:gd name="T22" fmla="*/ 2147483647 w 120"/>
              <a:gd name="T23" fmla="*/ 2147483647 h 40"/>
              <a:gd name="T24" fmla="*/ 2147483647 w 120"/>
              <a:gd name="T25" fmla="*/ 2147483647 h 40"/>
              <a:gd name="T26" fmla="*/ 2147483647 w 120"/>
              <a:gd name="T27" fmla="*/ 2147483647 h 40"/>
              <a:gd name="T28" fmla="*/ 2147483647 w 120"/>
              <a:gd name="T29" fmla="*/ 2147483647 h 40"/>
              <a:gd name="T30" fmla="*/ 2147483647 w 120"/>
              <a:gd name="T31" fmla="*/ 2147483647 h 40"/>
              <a:gd name="T32" fmla="*/ 2147483647 w 120"/>
              <a:gd name="T33" fmla="*/ 2147483647 h 40"/>
              <a:gd name="T34" fmla="*/ 2147483647 w 120"/>
              <a:gd name="T35" fmla="*/ 2147483647 h 40"/>
              <a:gd name="T36" fmla="*/ 2147483647 w 120"/>
              <a:gd name="T37" fmla="*/ 2147483647 h 40"/>
              <a:gd name="T38" fmla="*/ 2147483647 w 120"/>
              <a:gd name="T39" fmla="*/ 2147483647 h 40"/>
              <a:gd name="T40" fmla="*/ 2147483647 w 120"/>
              <a:gd name="T41" fmla="*/ 2147483647 h 40"/>
              <a:gd name="T42" fmla="*/ 2147483647 w 120"/>
              <a:gd name="T43" fmla="*/ 2147483647 h 40"/>
              <a:gd name="T44" fmla="*/ 2147483647 w 120"/>
              <a:gd name="T45" fmla="*/ 2147483647 h 40"/>
              <a:gd name="T46" fmla="*/ 2147483647 w 120"/>
              <a:gd name="T47" fmla="*/ 2147483647 h 40"/>
              <a:gd name="T48" fmla="*/ 2147483647 w 120"/>
              <a:gd name="T49" fmla="*/ 2147483647 h 40"/>
              <a:gd name="T50" fmla="*/ 2147483647 w 120"/>
              <a:gd name="T51" fmla="*/ 2147483647 h 40"/>
              <a:gd name="T52" fmla="*/ 2147483647 w 120"/>
              <a:gd name="T53" fmla="*/ 2147483647 h 40"/>
              <a:gd name="T54" fmla="*/ 2147483647 w 120"/>
              <a:gd name="T55" fmla="*/ 2147483647 h 40"/>
              <a:gd name="T56" fmla="*/ 2147483647 w 120"/>
              <a:gd name="T57" fmla="*/ 2147483647 h 40"/>
              <a:gd name="T58" fmla="*/ 2147483647 w 120"/>
              <a:gd name="T59" fmla="*/ 2147483647 h 40"/>
              <a:gd name="T60" fmla="*/ 2147483647 w 120"/>
              <a:gd name="T61" fmla="*/ 2147483647 h 40"/>
              <a:gd name="T62" fmla="*/ 2147483647 w 120"/>
              <a:gd name="T63" fmla="*/ 0 h 40"/>
              <a:gd name="T64" fmla="*/ 2147483647 w 120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0"/>
              <a:gd name="T101" fmla="*/ 120 w 120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0">
                <a:moveTo>
                  <a:pt x="60" y="0"/>
                </a:moveTo>
                <a:lnTo>
                  <a:pt x="48" y="0"/>
                </a:lnTo>
                <a:lnTo>
                  <a:pt x="36" y="1"/>
                </a:lnTo>
                <a:lnTo>
                  <a:pt x="26" y="4"/>
                </a:lnTo>
                <a:lnTo>
                  <a:pt x="17" y="6"/>
                </a:lnTo>
                <a:lnTo>
                  <a:pt x="9" y="9"/>
                </a:lnTo>
                <a:lnTo>
                  <a:pt x="4" y="13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9" y="31"/>
                </a:lnTo>
                <a:lnTo>
                  <a:pt x="17" y="35"/>
                </a:lnTo>
                <a:lnTo>
                  <a:pt x="26" y="37"/>
                </a:lnTo>
                <a:lnTo>
                  <a:pt x="36" y="39"/>
                </a:lnTo>
                <a:lnTo>
                  <a:pt x="48" y="40"/>
                </a:lnTo>
                <a:lnTo>
                  <a:pt x="60" y="40"/>
                </a:lnTo>
                <a:lnTo>
                  <a:pt x="73" y="40"/>
                </a:lnTo>
                <a:lnTo>
                  <a:pt x="84" y="39"/>
                </a:lnTo>
                <a:lnTo>
                  <a:pt x="94" y="37"/>
                </a:lnTo>
                <a:lnTo>
                  <a:pt x="102" y="35"/>
                </a:lnTo>
                <a:lnTo>
                  <a:pt x="110" y="31"/>
                </a:lnTo>
                <a:lnTo>
                  <a:pt x="116" y="28"/>
                </a:lnTo>
                <a:lnTo>
                  <a:pt x="119" y="24"/>
                </a:lnTo>
                <a:lnTo>
                  <a:pt x="120" y="20"/>
                </a:lnTo>
                <a:lnTo>
                  <a:pt x="119" y="16"/>
                </a:lnTo>
                <a:lnTo>
                  <a:pt x="116" y="13"/>
                </a:lnTo>
                <a:lnTo>
                  <a:pt x="110" y="9"/>
                </a:lnTo>
                <a:lnTo>
                  <a:pt x="102" y="6"/>
                </a:lnTo>
                <a:lnTo>
                  <a:pt x="94" y="4"/>
                </a:lnTo>
                <a:lnTo>
                  <a:pt x="84" y="1"/>
                </a:lnTo>
                <a:lnTo>
                  <a:pt x="73" y="0"/>
                </a:lnTo>
                <a:lnTo>
                  <a:pt x="6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5" name="Freeform 92"/>
          <p:cNvSpPr>
            <a:spLocks/>
          </p:cNvSpPr>
          <p:nvPr/>
        </p:nvSpPr>
        <p:spPr bwMode="auto">
          <a:xfrm>
            <a:off x="8088313" y="3414713"/>
            <a:ext cx="17462" cy="4762"/>
          </a:xfrm>
          <a:custGeom>
            <a:avLst/>
            <a:gdLst>
              <a:gd name="T0" fmla="*/ 2147483647 w 120"/>
              <a:gd name="T1" fmla="*/ 0 h 40"/>
              <a:gd name="T2" fmla="*/ 2147483647 w 120"/>
              <a:gd name="T3" fmla="*/ 0 h 40"/>
              <a:gd name="T4" fmla="*/ 2147483647 w 120"/>
              <a:gd name="T5" fmla="*/ 2147483647 h 40"/>
              <a:gd name="T6" fmla="*/ 2147483647 w 120"/>
              <a:gd name="T7" fmla="*/ 2147483647 h 40"/>
              <a:gd name="T8" fmla="*/ 2147483647 w 120"/>
              <a:gd name="T9" fmla="*/ 2147483647 h 40"/>
              <a:gd name="T10" fmla="*/ 2147483647 w 120"/>
              <a:gd name="T11" fmla="*/ 2147483647 h 40"/>
              <a:gd name="T12" fmla="*/ 2147483647 w 120"/>
              <a:gd name="T13" fmla="*/ 2147483647 h 40"/>
              <a:gd name="T14" fmla="*/ 2147483647 w 120"/>
              <a:gd name="T15" fmla="*/ 2147483647 h 40"/>
              <a:gd name="T16" fmla="*/ 0 w 120"/>
              <a:gd name="T17" fmla="*/ 2147483647 h 40"/>
              <a:gd name="T18" fmla="*/ 2147483647 w 120"/>
              <a:gd name="T19" fmla="*/ 2147483647 h 40"/>
              <a:gd name="T20" fmla="*/ 2147483647 w 120"/>
              <a:gd name="T21" fmla="*/ 2147483647 h 40"/>
              <a:gd name="T22" fmla="*/ 2147483647 w 120"/>
              <a:gd name="T23" fmla="*/ 2147483647 h 40"/>
              <a:gd name="T24" fmla="*/ 2147483647 w 120"/>
              <a:gd name="T25" fmla="*/ 2147483647 h 40"/>
              <a:gd name="T26" fmla="*/ 2147483647 w 120"/>
              <a:gd name="T27" fmla="*/ 2147483647 h 40"/>
              <a:gd name="T28" fmla="*/ 2147483647 w 120"/>
              <a:gd name="T29" fmla="*/ 2147483647 h 40"/>
              <a:gd name="T30" fmla="*/ 2147483647 w 120"/>
              <a:gd name="T31" fmla="*/ 2147483647 h 40"/>
              <a:gd name="T32" fmla="*/ 2147483647 w 120"/>
              <a:gd name="T33" fmla="*/ 2147483647 h 40"/>
              <a:gd name="T34" fmla="*/ 2147483647 w 120"/>
              <a:gd name="T35" fmla="*/ 2147483647 h 40"/>
              <a:gd name="T36" fmla="*/ 2147483647 w 120"/>
              <a:gd name="T37" fmla="*/ 2147483647 h 40"/>
              <a:gd name="T38" fmla="*/ 2147483647 w 120"/>
              <a:gd name="T39" fmla="*/ 2147483647 h 40"/>
              <a:gd name="T40" fmla="*/ 2147483647 w 120"/>
              <a:gd name="T41" fmla="*/ 2147483647 h 40"/>
              <a:gd name="T42" fmla="*/ 2147483647 w 120"/>
              <a:gd name="T43" fmla="*/ 2147483647 h 40"/>
              <a:gd name="T44" fmla="*/ 2147483647 w 120"/>
              <a:gd name="T45" fmla="*/ 2147483647 h 40"/>
              <a:gd name="T46" fmla="*/ 2147483647 w 120"/>
              <a:gd name="T47" fmla="*/ 2147483647 h 40"/>
              <a:gd name="T48" fmla="*/ 2147483647 w 120"/>
              <a:gd name="T49" fmla="*/ 2147483647 h 40"/>
              <a:gd name="T50" fmla="*/ 2147483647 w 120"/>
              <a:gd name="T51" fmla="*/ 2147483647 h 40"/>
              <a:gd name="T52" fmla="*/ 2147483647 w 120"/>
              <a:gd name="T53" fmla="*/ 2147483647 h 40"/>
              <a:gd name="T54" fmla="*/ 2147483647 w 120"/>
              <a:gd name="T55" fmla="*/ 2147483647 h 40"/>
              <a:gd name="T56" fmla="*/ 2147483647 w 120"/>
              <a:gd name="T57" fmla="*/ 2147483647 h 40"/>
              <a:gd name="T58" fmla="*/ 2147483647 w 120"/>
              <a:gd name="T59" fmla="*/ 2147483647 h 40"/>
              <a:gd name="T60" fmla="*/ 2147483647 w 120"/>
              <a:gd name="T61" fmla="*/ 2147483647 h 40"/>
              <a:gd name="T62" fmla="*/ 2147483647 w 120"/>
              <a:gd name="T63" fmla="*/ 0 h 40"/>
              <a:gd name="T64" fmla="*/ 2147483647 w 120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0"/>
              <a:gd name="T101" fmla="*/ 120 w 120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0">
                <a:moveTo>
                  <a:pt x="60" y="0"/>
                </a:moveTo>
                <a:lnTo>
                  <a:pt x="48" y="0"/>
                </a:lnTo>
                <a:lnTo>
                  <a:pt x="36" y="1"/>
                </a:lnTo>
                <a:lnTo>
                  <a:pt x="26" y="4"/>
                </a:lnTo>
                <a:lnTo>
                  <a:pt x="17" y="6"/>
                </a:lnTo>
                <a:lnTo>
                  <a:pt x="9" y="9"/>
                </a:lnTo>
                <a:lnTo>
                  <a:pt x="4" y="13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9" y="31"/>
                </a:lnTo>
                <a:lnTo>
                  <a:pt x="17" y="35"/>
                </a:lnTo>
                <a:lnTo>
                  <a:pt x="26" y="37"/>
                </a:lnTo>
                <a:lnTo>
                  <a:pt x="36" y="39"/>
                </a:lnTo>
                <a:lnTo>
                  <a:pt x="48" y="40"/>
                </a:lnTo>
                <a:lnTo>
                  <a:pt x="60" y="40"/>
                </a:lnTo>
                <a:lnTo>
                  <a:pt x="73" y="40"/>
                </a:lnTo>
                <a:lnTo>
                  <a:pt x="84" y="39"/>
                </a:lnTo>
                <a:lnTo>
                  <a:pt x="94" y="37"/>
                </a:lnTo>
                <a:lnTo>
                  <a:pt x="102" y="35"/>
                </a:lnTo>
                <a:lnTo>
                  <a:pt x="110" y="31"/>
                </a:lnTo>
                <a:lnTo>
                  <a:pt x="116" y="28"/>
                </a:lnTo>
                <a:lnTo>
                  <a:pt x="119" y="24"/>
                </a:lnTo>
                <a:lnTo>
                  <a:pt x="120" y="20"/>
                </a:lnTo>
                <a:lnTo>
                  <a:pt x="119" y="16"/>
                </a:lnTo>
                <a:lnTo>
                  <a:pt x="116" y="13"/>
                </a:lnTo>
                <a:lnTo>
                  <a:pt x="110" y="9"/>
                </a:lnTo>
                <a:lnTo>
                  <a:pt x="102" y="6"/>
                </a:lnTo>
                <a:lnTo>
                  <a:pt x="94" y="4"/>
                </a:lnTo>
                <a:lnTo>
                  <a:pt x="84" y="1"/>
                </a:lnTo>
                <a:lnTo>
                  <a:pt x="73" y="0"/>
                </a:lnTo>
                <a:lnTo>
                  <a:pt x="60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6" name="Freeform 93"/>
          <p:cNvSpPr>
            <a:spLocks/>
          </p:cNvSpPr>
          <p:nvPr/>
        </p:nvSpPr>
        <p:spPr bwMode="auto">
          <a:xfrm>
            <a:off x="7874000" y="3525838"/>
            <a:ext cx="17463" cy="4762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1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7"/>
                </a:lnTo>
                <a:lnTo>
                  <a:pt x="10" y="31"/>
                </a:lnTo>
                <a:lnTo>
                  <a:pt x="18" y="34"/>
                </a:lnTo>
                <a:lnTo>
                  <a:pt x="27" y="36"/>
                </a:lnTo>
                <a:lnTo>
                  <a:pt x="37" y="39"/>
                </a:lnTo>
                <a:lnTo>
                  <a:pt x="48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4" y="36"/>
                </a:lnTo>
                <a:lnTo>
                  <a:pt x="103" y="34"/>
                </a:lnTo>
                <a:lnTo>
                  <a:pt x="111" y="31"/>
                </a:lnTo>
                <a:lnTo>
                  <a:pt x="116" y="27"/>
                </a:lnTo>
                <a:lnTo>
                  <a:pt x="120" y="24"/>
                </a:lnTo>
                <a:lnTo>
                  <a:pt x="121" y="20"/>
                </a:lnTo>
                <a:lnTo>
                  <a:pt x="120" y="16"/>
                </a:lnTo>
                <a:lnTo>
                  <a:pt x="116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7" name="Freeform 94"/>
          <p:cNvSpPr>
            <a:spLocks/>
          </p:cNvSpPr>
          <p:nvPr/>
        </p:nvSpPr>
        <p:spPr bwMode="auto">
          <a:xfrm>
            <a:off x="7874000" y="3525838"/>
            <a:ext cx="17463" cy="4762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1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7"/>
                </a:lnTo>
                <a:lnTo>
                  <a:pt x="10" y="31"/>
                </a:lnTo>
                <a:lnTo>
                  <a:pt x="18" y="34"/>
                </a:lnTo>
                <a:lnTo>
                  <a:pt x="27" y="36"/>
                </a:lnTo>
                <a:lnTo>
                  <a:pt x="37" y="39"/>
                </a:lnTo>
                <a:lnTo>
                  <a:pt x="48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4" y="36"/>
                </a:lnTo>
                <a:lnTo>
                  <a:pt x="103" y="34"/>
                </a:lnTo>
                <a:lnTo>
                  <a:pt x="111" y="31"/>
                </a:lnTo>
                <a:lnTo>
                  <a:pt x="116" y="27"/>
                </a:lnTo>
                <a:lnTo>
                  <a:pt x="120" y="24"/>
                </a:lnTo>
                <a:lnTo>
                  <a:pt x="121" y="20"/>
                </a:lnTo>
                <a:lnTo>
                  <a:pt x="120" y="16"/>
                </a:lnTo>
                <a:lnTo>
                  <a:pt x="116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8" name="Freeform 95"/>
          <p:cNvSpPr>
            <a:spLocks/>
          </p:cNvSpPr>
          <p:nvPr/>
        </p:nvSpPr>
        <p:spPr bwMode="auto">
          <a:xfrm>
            <a:off x="7658100" y="3821113"/>
            <a:ext cx="17463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0" y="0"/>
                </a:moveTo>
                <a:lnTo>
                  <a:pt x="48" y="1"/>
                </a:lnTo>
                <a:lnTo>
                  <a:pt x="37" y="2"/>
                </a:lnTo>
                <a:lnTo>
                  <a:pt x="27" y="3"/>
                </a:lnTo>
                <a:lnTo>
                  <a:pt x="18" y="6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5" y="29"/>
                </a:lnTo>
                <a:lnTo>
                  <a:pt x="10" y="32"/>
                </a:lnTo>
                <a:lnTo>
                  <a:pt x="18" y="34"/>
                </a:lnTo>
                <a:lnTo>
                  <a:pt x="27" y="38"/>
                </a:lnTo>
                <a:lnTo>
                  <a:pt x="37" y="39"/>
                </a:lnTo>
                <a:lnTo>
                  <a:pt x="48" y="40"/>
                </a:lnTo>
                <a:lnTo>
                  <a:pt x="60" y="41"/>
                </a:lnTo>
                <a:lnTo>
                  <a:pt x="72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4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3"/>
                </a:lnTo>
                <a:lnTo>
                  <a:pt x="84" y="2"/>
                </a:lnTo>
                <a:lnTo>
                  <a:pt x="72" y="1"/>
                </a:lnTo>
                <a:lnTo>
                  <a:pt x="6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9" name="Freeform 96"/>
          <p:cNvSpPr>
            <a:spLocks/>
          </p:cNvSpPr>
          <p:nvPr/>
        </p:nvSpPr>
        <p:spPr bwMode="auto">
          <a:xfrm>
            <a:off x="7658100" y="3821113"/>
            <a:ext cx="17463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0" y="0"/>
                </a:moveTo>
                <a:lnTo>
                  <a:pt x="48" y="1"/>
                </a:lnTo>
                <a:lnTo>
                  <a:pt x="37" y="2"/>
                </a:lnTo>
                <a:lnTo>
                  <a:pt x="27" y="3"/>
                </a:lnTo>
                <a:lnTo>
                  <a:pt x="18" y="6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5" y="29"/>
                </a:lnTo>
                <a:lnTo>
                  <a:pt x="10" y="32"/>
                </a:lnTo>
                <a:lnTo>
                  <a:pt x="18" y="34"/>
                </a:lnTo>
                <a:lnTo>
                  <a:pt x="27" y="38"/>
                </a:lnTo>
                <a:lnTo>
                  <a:pt x="37" y="39"/>
                </a:lnTo>
                <a:lnTo>
                  <a:pt x="48" y="40"/>
                </a:lnTo>
                <a:lnTo>
                  <a:pt x="60" y="41"/>
                </a:lnTo>
                <a:lnTo>
                  <a:pt x="72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4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3"/>
                </a:lnTo>
                <a:lnTo>
                  <a:pt x="84" y="2"/>
                </a:lnTo>
                <a:lnTo>
                  <a:pt x="72" y="1"/>
                </a:lnTo>
                <a:lnTo>
                  <a:pt x="60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0" name="Freeform 97"/>
          <p:cNvSpPr>
            <a:spLocks/>
          </p:cNvSpPr>
          <p:nvPr/>
        </p:nvSpPr>
        <p:spPr bwMode="auto">
          <a:xfrm>
            <a:off x="8002588" y="3529013"/>
            <a:ext cx="17462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8" y="2"/>
                </a:lnTo>
                <a:lnTo>
                  <a:pt x="28" y="3"/>
                </a:lnTo>
                <a:lnTo>
                  <a:pt x="19" y="7"/>
                </a:lnTo>
                <a:lnTo>
                  <a:pt x="11" y="9"/>
                </a:lnTo>
                <a:lnTo>
                  <a:pt x="6" y="12"/>
                </a:lnTo>
                <a:lnTo>
                  <a:pt x="2" y="17"/>
                </a:lnTo>
                <a:lnTo>
                  <a:pt x="0" y="20"/>
                </a:lnTo>
                <a:lnTo>
                  <a:pt x="2" y="25"/>
                </a:lnTo>
                <a:lnTo>
                  <a:pt x="6" y="28"/>
                </a:lnTo>
                <a:lnTo>
                  <a:pt x="11" y="32"/>
                </a:lnTo>
                <a:lnTo>
                  <a:pt x="19" y="35"/>
                </a:lnTo>
                <a:lnTo>
                  <a:pt x="28" y="38"/>
                </a:lnTo>
                <a:lnTo>
                  <a:pt x="38" y="39"/>
                </a:lnTo>
                <a:lnTo>
                  <a:pt x="49" y="41"/>
                </a:lnTo>
                <a:lnTo>
                  <a:pt x="61" y="41"/>
                </a:lnTo>
                <a:lnTo>
                  <a:pt x="73" y="41"/>
                </a:lnTo>
                <a:lnTo>
                  <a:pt x="85" y="39"/>
                </a:lnTo>
                <a:lnTo>
                  <a:pt x="95" y="38"/>
                </a:lnTo>
                <a:lnTo>
                  <a:pt x="104" y="35"/>
                </a:lnTo>
                <a:lnTo>
                  <a:pt x="112" y="32"/>
                </a:lnTo>
                <a:lnTo>
                  <a:pt x="117" y="28"/>
                </a:lnTo>
                <a:lnTo>
                  <a:pt x="121" y="25"/>
                </a:lnTo>
                <a:lnTo>
                  <a:pt x="122" y="20"/>
                </a:lnTo>
                <a:lnTo>
                  <a:pt x="121" y="17"/>
                </a:lnTo>
                <a:lnTo>
                  <a:pt x="117" y="12"/>
                </a:lnTo>
                <a:lnTo>
                  <a:pt x="112" y="9"/>
                </a:lnTo>
                <a:lnTo>
                  <a:pt x="104" y="7"/>
                </a:lnTo>
                <a:lnTo>
                  <a:pt x="95" y="3"/>
                </a:lnTo>
                <a:lnTo>
                  <a:pt x="85" y="2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1" name="Freeform 98"/>
          <p:cNvSpPr>
            <a:spLocks/>
          </p:cNvSpPr>
          <p:nvPr/>
        </p:nvSpPr>
        <p:spPr bwMode="auto">
          <a:xfrm>
            <a:off x="8002588" y="3529013"/>
            <a:ext cx="17462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8" y="2"/>
                </a:lnTo>
                <a:lnTo>
                  <a:pt x="28" y="3"/>
                </a:lnTo>
                <a:lnTo>
                  <a:pt x="19" y="7"/>
                </a:lnTo>
                <a:lnTo>
                  <a:pt x="11" y="9"/>
                </a:lnTo>
                <a:lnTo>
                  <a:pt x="6" y="12"/>
                </a:lnTo>
                <a:lnTo>
                  <a:pt x="2" y="17"/>
                </a:lnTo>
                <a:lnTo>
                  <a:pt x="0" y="20"/>
                </a:lnTo>
                <a:lnTo>
                  <a:pt x="2" y="25"/>
                </a:lnTo>
                <a:lnTo>
                  <a:pt x="6" y="28"/>
                </a:lnTo>
                <a:lnTo>
                  <a:pt x="11" y="32"/>
                </a:lnTo>
                <a:lnTo>
                  <a:pt x="19" y="35"/>
                </a:lnTo>
                <a:lnTo>
                  <a:pt x="28" y="38"/>
                </a:lnTo>
                <a:lnTo>
                  <a:pt x="38" y="39"/>
                </a:lnTo>
                <a:lnTo>
                  <a:pt x="49" y="41"/>
                </a:lnTo>
                <a:lnTo>
                  <a:pt x="61" y="41"/>
                </a:lnTo>
                <a:lnTo>
                  <a:pt x="73" y="41"/>
                </a:lnTo>
                <a:lnTo>
                  <a:pt x="85" y="39"/>
                </a:lnTo>
                <a:lnTo>
                  <a:pt x="95" y="38"/>
                </a:lnTo>
                <a:lnTo>
                  <a:pt x="104" y="35"/>
                </a:lnTo>
                <a:lnTo>
                  <a:pt x="112" y="32"/>
                </a:lnTo>
                <a:lnTo>
                  <a:pt x="117" y="28"/>
                </a:lnTo>
                <a:lnTo>
                  <a:pt x="121" y="25"/>
                </a:lnTo>
                <a:lnTo>
                  <a:pt x="122" y="20"/>
                </a:lnTo>
                <a:lnTo>
                  <a:pt x="121" y="17"/>
                </a:lnTo>
                <a:lnTo>
                  <a:pt x="117" y="12"/>
                </a:lnTo>
                <a:lnTo>
                  <a:pt x="112" y="9"/>
                </a:lnTo>
                <a:lnTo>
                  <a:pt x="104" y="7"/>
                </a:lnTo>
                <a:lnTo>
                  <a:pt x="95" y="3"/>
                </a:lnTo>
                <a:lnTo>
                  <a:pt x="85" y="2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2" name="Freeform 99"/>
          <p:cNvSpPr>
            <a:spLocks/>
          </p:cNvSpPr>
          <p:nvPr/>
        </p:nvSpPr>
        <p:spPr bwMode="auto">
          <a:xfrm>
            <a:off x="8064500" y="3519488"/>
            <a:ext cx="17463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7" y="2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5" y="12"/>
                </a:lnTo>
                <a:lnTo>
                  <a:pt x="1" y="16"/>
                </a:lnTo>
                <a:lnTo>
                  <a:pt x="0" y="20"/>
                </a:lnTo>
                <a:lnTo>
                  <a:pt x="1" y="25"/>
                </a:lnTo>
                <a:lnTo>
                  <a:pt x="5" y="28"/>
                </a:lnTo>
                <a:lnTo>
                  <a:pt x="10" y="32"/>
                </a:lnTo>
                <a:lnTo>
                  <a:pt x="18" y="35"/>
                </a:lnTo>
                <a:lnTo>
                  <a:pt x="27" y="37"/>
                </a:lnTo>
                <a:lnTo>
                  <a:pt x="37" y="38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8"/>
                </a:lnTo>
                <a:lnTo>
                  <a:pt x="94" y="37"/>
                </a:lnTo>
                <a:lnTo>
                  <a:pt x="103" y="35"/>
                </a:lnTo>
                <a:lnTo>
                  <a:pt x="111" y="32"/>
                </a:lnTo>
                <a:lnTo>
                  <a:pt x="117" y="28"/>
                </a:lnTo>
                <a:lnTo>
                  <a:pt x="120" y="25"/>
                </a:lnTo>
                <a:lnTo>
                  <a:pt x="122" y="20"/>
                </a:lnTo>
                <a:lnTo>
                  <a:pt x="120" y="16"/>
                </a:lnTo>
                <a:lnTo>
                  <a:pt x="117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2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3" name="Freeform 100"/>
          <p:cNvSpPr>
            <a:spLocks/>
          </p:cNvSpPr>
          <p:nvPr/>
        </p:nvSpPr>
        <p:spPr bwMode="auto">
          <a:xfrm>
            <a:off x="8064500" y="3519488"/>
            <a:ext cx="17463" cy="6350"/>
          </a:xfrm>
          <a:custGeom>
            <a:avLst/>
            <a:gdLst>
              <a:gd name="T0" fmla="*/ 2147483647 w 122"/>
              <a:gd name="T1" fmla="*/ 0 h 41"/>
              <a:gd name="T2" fmla="*/ 2147483647 w 122"/>
              <a:gd name="T3" fmla="*/ 2147483647 h 41"/>
              <a:gd name="T4" fmla="*/ 2147483647 w 122"/>
              <a:gd name="T5" fmla="*/ 2147483647 h 41"/>
              <a:gd name="T6" fmla="*/ 2147483647 w 122"/>
              <a:gd name="T7" fmla="*/ 2147483647 h 41"/>
              <a:gd name="T8" fmla="*/ 2147483647 w 122"/>
              <a:gd name="T9" fmla="*/ 2147483647 h 41"/>
              <a:gd name="T10" fmla="*/ 2147483647 w 122"/>
              <a:gd name="T11" fmla="*/ 2147483647 h 41"/>
              <a:gd name="T12" fmla="*/ 2147483647 w 122"/>
              <a:gd name="T13" fmla="*/ 2147483647 h 41"/>
              <a:gd name="T14" fmla="*/ 2147483647 w 122"/>
              <a:gd name="T15" fmla="*/ 2147483647 h 41"/>
              <a:gd name="T16" fmla="*/ 0 w 122"/>
              <a:gd name="T17" fmla="*/ 2147483647 h 41"/>
              <a:gd name="T18" fmla="*/ 2147483647 w 122"/>
              <a:gd name="T19" fmla="*/ 2147483647 h 41"/>
              <a:gd name="T20" fmla="*/ 2147483647 w 122"/>
              <a:gd name="T21" fmla="*/ 2147483647 h 41"/>
              <a:gd name="T22" fmla="*/ 2147483647 w 122"/>
              <a:gd name="T23" fmla="*/ 2147483647 h 41"/>
              <a:gd name="T24" fmla="*/ 2147483647 w 122"/>
              <a:gd name="T25" fmla="*/ 2147483647 h 41"/>
              <a:gd name="T26" fmla="*/ 2147483647 w 122"/>
              <a:gd name="T27" fmla="*/ 2147483647 h 41"/>
              <a:gd name="T28" fmla="*/ 2147483647 w 122"/>
              <a:gd name="T29" fmla="*/ 2147483647 h 41"/>
              <a:gd name="T30" fmla="*/ 2147483647 w 122"/>
              <a:gd name="T31" fmla="*/ 2147483647 h 41"/>
              <a:gd name="T32" fmla="*/ 2147483647 w 122"/>
              <a:gd name="T33" fmla="*/ 2147483647 h 41"/>
              <a:gd name="T34" fmla="*/ 2147483647 w 122"/>
              <a:gd name="T35" fmla="*/ 2147483647 h 41"/>
              <a:gd name="T36" fmla="*/ 2147483647 w 122"/>
              <a:gd name="T37" fmla="*/ 2147483647 h 41"/>
              <a:gd name="T38" fmla="*/ 2147483647 w 122"/>
              <a:gd name="T39" fmla="*/ 2147483647 h 41"/>
              <a:gd name="T40" fmla="*/ 2147483647 w 122"/>
              <a:gd name="T41" fmla="*/ 2147483647 h 41"/>
              <a:gd name="T42" fmla="*/ 2147483647 w 122"/>
              <a:gd name="T43" fmla="*/ 2147483647 h 41"/>
              <a:gd name="T44" fmla="*/ 2147483647 w 122"/>
              <a:gd name="T45" fmla="*/ 2147483647 h 41"/>
              <a:gd name="T46" fmla="*/ 2147483647 w 122"/>
              <a:gd name="T47" fmla="*/ 2147483647 h 41"/>
              <a:gd name="T48" fmla="*/ 2147483647 w 122"/>
              <a:gd name="T49" fmla="*/ 2147483647 h 41"/>
              <a:gd name="T50" fmla="*/ 2147483647 w 122"/>
              <a:gd name="T51" fmla="*/ 2147483647 h 41"/>
              <a:gd name="T52" fmla="*/ 2147483647 w 122"/>
              <a:gd name="T53" fmla="*/ 2147483647 h 41"/>
              <a:gd name="T54" fmla="*/ 2147483647 w 122"/>
              <a:gd name="T55" fmla="*/ 2147483647 h 41"/>
              <a:gd name="T56" fmla="*/ 2147483647 w 122"/>
              <a:gd name="T57" fmla="*/ 2147483647 h 41"/>
              <a:gd name="T58" fmla="*/ 2147483647 w 122"/>
              <a:gd name="T59" fmla="*/ 2147483647 h 41"/>
              <a:gd name="T60" fmla="*/ 2147483647 w 122"/>
              <a:gd name="T61" fmla="*/ 2147483647 h 41"/>
              <a:gd name="T62" fmla="*/ 2147483647 w 122"/>
              <a:gd name="T63" fmla="*/ 2147483647 h 41"/>
              <a:gd name="T64" fmla="*/ 2147483647 w 122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1"/>
              <a:gd name="T101" fmla="*/ 122 w 122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1">
                <a:moveTo>
                  <a:pt x="61" y="0"/>
                </a:moveTo>
                <a:lnTo>
                  <a:pt x="49" y="1"/>
                </a:lnTo>
                <a:lnTo>
                  <a:pt x="37" y="2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5" y="12"/>
                </a:lnTo>
                <a:lnTo>
                  <a:pt x="1" y="16"/>
                </a:lnTo>
                <a:lnTo>
                  <a:pt x="0" y="20"/>
                </a:lnTo>
                <a:lnTo>
                  <a:pt x="1" y="25"/>
                </a:lnTo>
                <a:lnTo>
                  <a:pt x="5" y="28"/>
                </a:lnTo>
                <a:lnTo>
                  <a:pt x="10" y="32"/>
                </a:lnTo>
                <a:lnTo>
                  <a:pt x="18" y="35"/>
                </a:lnTo>
                <a:lnTo>
                  <a:pt x="27" y="37"/>
                </a:lnTo>
                <a:lnTo>
                  <a:pt x="37" y="38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8"/>
                </a:lnTo>
                <a:lnTo>
                  <a:pt x="94" y="37"/>
                </a:lnTo>
                <a:lnTo>
                  <a:pt x="103" y="35"/>
                </a:lnTo>
                <a:lnTo>
                  <a:pt x="111" y="32"/>
                </a:lnTo>
                <a:lnTo>
                  <a:pt x="117" y="28"/>
                </a:lnTo>
                <a:lnTo>
                  <a:pt x="120" y="25"/>
                </a:lnTo>
                <a:lnTo>
                  <a:pt x="122" y="20"/>
                </a:lnTo>
                <a:lnTo>
                  <a:pt x="120" y="16"/>
                </a:lnTo>
                <a:lnTo>
                  <a:pt x="117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2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4" name="Freeform 101"/>
          <p:cNvSpPr>
            <a:spLocks/>
          </p:cNvSpPr>
          <p:nvPr/>
        </p:nvSpPr>
        <p:spPr bwMode="auto">
          <a:xfrm>
            <a:off x="8112125" y="3484563"/>
            <a:ext cx="19050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1"/>
                </a:lnTo>
                <a:lnTo>
                  <a:pt x="37" y="2"/>
                </a:lnTo>
                <a:lnTo>
                  <a:pt x="27" y="4"/>
                </a:lnTo>
                <a:lnTo>
                  <a:pt x="18" y="7"/>
                </a:lnTo>
                <a:lnTo>
                  <a:pt x="10" y="9"/>
                </a:lnTo>
                <a:lnTo>
                  <a:pt x="4" y="12"/>
                </a:lnTo>
                <a:lnTo>
                  <a:pt x="1" y="17"/>
                </a:lnTo>
                <a:lnTo>
                  <a:pt x="0" y="20"/>
                </a:lnTo>
                <a:lnTo>
                  <a:pt x="1" y="25"/>
                </a:lnTo>
                <a:lnTo>
                  <a:pt x="4" y="28"/>
                </a:lnTo>
                <a:lnTo>
                  <a:pt x="10" y="32"/>
                </a:lnTo>
                <a:lnTo>
                  <a:pt x="18" y="35"/>
                </a:lnTo>
                <a:lnTo>
                  <a:pt x="27" y="37"/>
                </a:lnTo>
                <a:lnTo>
                  <a:pt x="37" y="40"/>
                </a:lnTo>
                <a:lnTo>
                  <a:pt x="49" y="41"/>
                </a:lnTo>
                <a:lnTo>
                  <a:pt x="61" y="41"/>
                </a:lnTo>
                <a:lnTo>
                  <a:pt x="73" y="41"/>
                </a:lnTo>
                <a:lnTo>
                  <a:pt x="84" y="40"/>
                </a:lnTo>
                <a:lnTo>
                  <a:pt x="94" y="37"/>
                </a:lnTo>
                <a:lnTo>
                  <a:pt x="103" y="35"/>
                </a:lnTo>
                <a:lnTo>
                  <a:pt x="111" y="32"/>
                </a:lnTo>
                <a:lnTo>
                  <a:pt x="116" y="28"/>
                </a:lnTo>
                <a:lnTo>
                  <a:pt x="120" y="25"/>
                </a:lnTo>
                <a:lnTo>
                  <a:pt x="121" y="20"/>
                </a:lnTo>
                <a:lnTo>
                  <a:pt x="120" y="17"/>
                </a:lnTo>
                <a:lnTo>
                  <a:pt x="116" y="12"/>
                </a:lnTo>
                <a:lnTo>
                  <a:pt x="111" y="9"/>
                </a:lnTo>
                <a:lnTo>
                  <a:pt x="103" y="7"/>
                </a:lnTo>
                <a:lnTo>
                  <a:pt x="94" y="4"/>
                </a:lnTo>
                <a:lnTo>
                  <a:pt x="84" y="2"/>
                </a:lnTo>
                <a:lnTo>
                  <a:pt x="73" y="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5" name="Freeform 102"/>
          <p:cNvSpPr>
            <a:spLocks/>
          </p:cNvSpPr>
          <p:nvPr/>
        </p:nvSpPr>
        <p:spPr bwMode="auto">
          <a:xfrm>
            <a:off x="8112125" y="3484563"/>
            <a:ext cx="19050" cy="4762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1"/>
                </a:lnTo>
                <a:lnTo>
                  <a:pt x="37" y="2"/>
                </a:lnTo>
                <a:lnTo>
                  <a:pt x="27" y="4"/>
                </a:lnTo>
                <a:lnTo>
                  <a:pt x="18" y="7"/>
                </a:lnTo>
                <a:lnTo>
                  <a:pt x="10" y="9"/>
                </a:lnTo>
                <a:lnTo>
                  <a:pt x="4" y="12"/>
                </a:lnTo>
                <a:lnTo>
                  <a:pt x="1" y="17"/>
                </a:lnTo>
                <a:lnTo>
                  <a:pt x="0" y="20"/>
                </a:lnTo>
                <a:lnTo>
                  <a:pt x="1" y="25"/>
                </a:lnTo>
                <a:lnTo>
                  <a:pt x="4" y="28"/>
                </a:lnTo>
                <a:lnTo>
                  <a:pt x="10" y="32"/>
                </a:lnTo>
                <a:lnTo>
                  <a:pt x="18" y="35"/>
                </a:lnTo>
                <a:lnTo>
                  <a:pt x="27" y="37"/>
                </a:lnTo>
                <a:lnTo>
                  <a:pt x="37" y="40"/>
                </a:lnTo>
                <a:lnTo>
                  <a:pt x="49" y="41"/>
                </a:lnTo>
                <a:lnTo>
                  <a:pt x="61" y="41"/>
                </a:lnTo>
                <a:lnTo>
                  <a:pt x="73" y="41"/>
                </a:lnTo>
                <a:lnTo>
                  <a:pt x="84" y="40"/>
                </a:lnTo>
                <a:lnTo>
                  <a:pt x="94" y="37"/>
                </a:lnTo>
                <a:lnTo>
                  <a:pt x="103" y="35"/>
                </a:lnTo>
                <a:lnTo>
                  <a:pt x="111" y="32"/>
                </a:lnTo>
                <a:lnTo>
                  <a:pt x="116" y="28"/>
                </a:lnTo>
                <a:lnTo>
                  <a:pt x="120" y="25"/>
                </a:lnTo>
                <a:lnTo>
                  <a:pt x="121" y="20"/>
                </a:lnTo>
                <a:lnTo>
                  <a:pt x="120" y="17"/>
                </a:lnTo>
                <a:lnTo>
                  <a:pt x="116" y="12"/>
                </a:lnTo>
                <a:lnTo>
                  <a:pt x="111" y="9"/>
                </a:lnTo>
                <a:lnTo>
                  <a:pt x="103" y="7"/>
                </a:lnTo>
                <a:lnTo>
                  <a:pt x="94" y="4"/>
                </a:lnTo>
                <a:lnTo>
                  <a:pt x="84" y="2"/>
                </a:lnTo>
                <a:lnTo>
                  <a:pt x="73" y="1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6" name="Freeform 103"/>
          <p:cNvSpPr>
            <a:spLocks/>
          </p:cNvSpPr>
          <p:nvPr/>
        </p:nvSpPr>
        <p:spPr bwMode="auto">
          <a:xfrm>
            <a:off x="7612063" y="3768725"/>
            <a:ext cx="15875" cy="4763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0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6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5" y="29"/>
                </a:lnTo>
                <a:lnTo>
                  <a:pt x="10" y="32"/>
                </a:lnTo>
                <a:lnTo>
                  <a:pt x="18" y="34"/>
                </a:lnTo>
                <a:lnTo>
                  <a:pt x="27" y="37"/>
                </a:lnTo>
                <a:lnTo>
                  <a:pt x="37" y="39"/>
                </a:lnTo>
                <a:lnTo>
                  <a:pt x="48" y="40"/>
                </a:lnTo>
                <a:lnTo>
                  <a:pt x="60" y="40"/>
                </a:lnTo>
                <a:lnTo>
                  <a:pt x="72" y="40"/>
                </a:lnTo>
                <a:lnTo>
                  <a:pt x="84" y="39"/>
                </a:lnTo>
                <a:lnTo>
                  <a:pt x="94" y="37"/>
                </a:lnTo>
                <a:lnTo>
                  <a:pt x="103" y="34"/>
                </a:lnTo>
                <a:lnTo>
                  <a:pt x="111" y="32"/>
                </a:lnTo>
                <a:lnTo>
                  <a:pt x="116" y="29"/>
                </a:lnTo>
                <a:lnTo>
                  <a:pt x="120" y="24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3"/>
                </a:lnTo>
                <a:lnTo>
                  <a:pt x="84" y="1"/>
                </a:lnTo>
                <a:lnTo>
                  <a:pt x="72" y="0"/>
                </a:lnTo>
                <a:lnTo>
                  <a:pt x="6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7" name="Freeform 104"/>
          <p:cNvSpPr>
            <a:spLocks/>
          </p:cNvSpPr>
          <p:nvPr/>
        </p:nvSpPr>
        <p:spPr bwMode="auto">
          <a:xfrm>
            <a:off x="7612063" y="3768725"/>
            <a:ext cx="15875" cy="4763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0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6"/>
                </a:lnTo>
                <a:lnTo>
                  <a:pt x="10" y="9"/>
                </a:lnTo>
                <a:lnTo>
                  <a:pt x="5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5" y="29"/>
                </a:lnTo>
                <a:lnTo>
                  <a:pt x="10" y="32"/>
                </a:lnTo>
                <a:lnTo>
                  <a:pt x="18" y="34"/>
                </a:lnTo>
                <a:lnTo>
                  <a:pt x="27" y="37"/>
                </a:lnTo>
                <a:lnTo>
                  <a:pt x="37" y="39"/>
                </a:lnTo>
                <a:lnTo>
                  <a:pt x="48" y="40"/>
                </a:lnTo>
                <a:lnTo>
                  <a:pt x="60" y="40"/>
                </a:lnTo>
                <a:lnTo>
                  <a:pt x="72" y="40"/>
                </a:lnTo>
                <a:lnTo>
                  <a:pt x="84" y="39"/>
                </a:lnTo>
                <a:lnTo>
                  <a:pt x="94" y="37"/>
                </a:lnTo>
                <a:lnTo>
                  <a:pt x="103" y="34"/>
                </a:lnTo>
                <a:lnTo>
                  <a:pt x="111" y="32"/>
                </a:lnTo>
                <a:lnTo>
                  <a:pt x="116" y="29"/>
                </a:lnTo>
                <a:lnTo>
                  <a:pt x="120" y="24"/>
                </a:lnTo>
                <a:lnTo>
                  <a:pt x="121" y="21"/>
                </a:lnTo>
                <a:lnTo>
                  <a:pt x="120" y="16"/>
                </a:lnTo>
                <a:lnTo>
                  <a:pt x="116" y="13"/>
                </a:lnTo>
                <a:lnTo>
                  <a:pt x="111" y="9"/>
                </a:lnTo>
                <a:lnTo>
                  <a:pt x="103" y="6"/>
                </a:lnTo>
                <a:lnTo>
                  <a:pt x="94" y="3"/>
                </a:lnTo>
                <a:lnTo>
                  <a:pt x="84" y="1"/>
                </a:lnTo>
                <a:lnTo>
                  <a:pt x="72" y="0"/>
                </a:lnTo>
                <a:lnTo>
                  <a:pt x="60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" name="Freeform 105"/>
          <p:cNvSpPr>
            <a:spLocks/>
          </p:cNvSpPr>
          <p:nvPr/>
        </p:nvSpPr>
        <p:spPr bwMode="auto">
          <a:xfrm>
            <a:off x="7715250" y="3841750"/>
            <a:ext cx="15875" cy="4763"/>
          </a:xfrm>
          <a:custGeom>
            <a:avLst/>
            <a:gdLst>
              <a:gd name="T0" fmla="*/ 2147483647 w 120"/>
              <a:gd name="T1" fmla="*/ 0 h 42"/>
              <a:gd name="T2" fmla="*/ 2147483647 w 120"/>
              <a:gd name="T3" fmla="*/ 2147483647 h 42"/>
              <a:gd name="T4" fmla="*/ 2147483647 w 120"/>
              <a:gd name="T5" fmla="*/ 2147483647 h 42"/>
              <a:gd name="T6" fmla="*/ 2147483647 w 120"/>
              <a:gd name="T7" fmla="*/ 2147483647 h 42"/>
              <a:gd name="T8" fmla="*/ 2147483647 w 120"/>
              <a:gd name="T9" fmla="*/ 2147483647 h 42"/>
              <a:gd name="T10" fmla="*/ 2147483647 w 120"/>
              <a:gd name="T11" fmla="*/ 2147483647 h 42"/>
              <a:gd name="T12" fmla="*/ 2147483647 w 120"/>
              <a:gd name="T13" fmla="*/ 2147483647 h 42"/>
              <a:gd name="T14" fmla="*/ 2147483647 w 120"/>
              <a:gd name="T15" fmla="*/ 2147483647 h 42"/>
              <a:gd name="T16" fmla="*/ 0 w 120"/>
              <a:gd name="T17" fmla="*/ 2147483647 h 42"/>
              <a:gd name="T18" fmla="*/ 2147483647 w 120"/>
              <a:gd name="T19" fmla="*/ 2147483647 h 42"/>
              <a:gd name="T20" fmla="*/ 2147483647 w 120"/>
              <a:gd name="T21" fmla="*/ 2147483647 h 42"/>
              <a:gd name="T22" fmla="*/ 2147483647 w 120"/>
              <a:gd name="T23" fmla="*/ 2147483647 h 42"/>
              <a:gd name="T24" fmla="*/ 2147483647 w 120"/>
              <a:gd name="T25" fmla="*/ 2147483647 h 42"/>
              <a:gd name="T26" fmla="*/ 2147483647 w 120"/>
              <a:gd name="T27" fmla="*/ 2147483647 h 42"/>
              <a:gd name="T28" fmla="*/ 2147483647 w 120"/>
              <a:gd name="T29" fmla="*/ 2147483647 h 42"/>
              <a:gd name="T30" fmla="*/ 2147483647 w 120"/>
              <a:gd name="T31" fmla="*/ 2147483647 h 42"/>
              <a:gd name="T32" fmla="*/ 2147483647 w 120"/>
              <a:gd name="T33" fmla="*/ 2147483647 h 42"/>
              <a:gd name="T34" fmla="*/ 2147483647 w 120"/>
              <a:gd name="T35" fmla="*/ 2147483647 h 42"/>
              <a:gd name="T36" fmla="*/ 2147483647 w 120"/>
              <a:gd name="T37" fmla="*/ 2147483647 h 42"/>
              <a:gd name="T38" fmla="*/ 2147483647 w 120"/>
              <a:gd name="T39" fmla="*/ 2147483647 h 42"/>
              <a:gd name="T40" fmla="*/ 2147483647 w 120"/>
              <a:gd name="T41" fmla="*/ 2147483647 h 42"/>
              <a:gd name="T42" fmla="*/ 2147483647 w 120"/>
              <a:gd name="T43" fmla="*/ 2147483647 h 42"/>
              <a:gd name="T44" fmla="*/ 2147483647 w 120"/>
              <a:gd name="T45" fmla="*/ 2147483647 h 42"/>
              <a:gd name="T46" fmla="*/ 2147483647 w 120"/>
              <a:gd name="T47" fmla="*/ 2147483647 h 42"/>
              <a:gd name="T48" fmla="*/ 2147483647 w 120"/>
              <a:gd name="T49" fmla="*/ 2147483647 h 42"/>
              <a:gd name="T50" fmla="*/ 2147483647 w 120"/>
              <a:gd name="T51" fmla="*/ 2147483647 h 42"/>
              <a:gd name="T52" fmla="*/ 2147483647 w 120"/>
              <a:gd name="T53" fmla="*/ 2147483647 h 42"/>
              <a:gd name="T54" fmla="*/ 2147483647 w 120"/>
              <a:gd name="T55" fmla="*/ 2147483647 h 42"/>
              <a:gd name="T56" fmla="*/ 2147483647 w 120"/>
              <a:gd name="T57" fmla="*/ 2147483647 h 42"/>
              <a:gd name="T58" fmla="*/ 2147483647 w 120"/>
              <a:gd name="T59" fmla="*/ 2147483647 h 42"/>
              <a:gd name="T60" fmla="*/ 2147483647 w 120"/>
              <a:gd name="T61" fmla="*/ 2147483647 h 42"/>
              <a:gd name="T62" fmla="*/ 2147483647 w 120"/>
              <a:gd name="T63" fmla="*/ 2147483647 h 42"/>
              <a:gd name="T64" fmla="*/ 2147483647 w 120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2"/>
              <a:gd name="T101" fmla="*/ 120 w 120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2">
                <a:moveTo>
                  <a:pt x="59" y="0"/>
                </a:moveTo>
                <a:lnTo>
                  <a:pt x="47" y="2"/>
                </a:lnTo>
                <a:lnTo>
                  <a:pt x="36" y="3"/>
                </a:lnTo>
                <a:lnTo>
                  <a:pt x="26" y="4"/>
                </a:lnTo>
                <a:lnTo>
                  <a:pt x="17" y="7"/>
                </a:lnTo>
                <a:lnTo>
                  <a:pt x="10" y="10"/>
                </a:lnTo>
                <a:lnTo>
                  <a:pt x="4" y="13"/>
                </a:lnTo>
                <a:lnTo>
                  <a:pt x="1" y="18"/>
                </a:lnTo>
                <a:lnTo>
                  <a:pt x="0" y="21"/>
                </a:lnTo>
                <a:lnTo>
                  <a:pt x="1" y="26"/>
                </a:lnTo>
                <a:lnTo>
                  <a:pt x="4" y="29"/>
                </a:lnTo>
                <a:lnTo>
                  <a:pt x="10" y="32"/>
                </a:lnTo>
                <a:lnTo>
                  <a:pt x="17" y="36"/>
                </a:lnTo>
                <a:lnTo>
                  <a:pt x="26" y="38"/>
                </a:lnTo>
                <a:lnTo>
                  <a:pt x="36" y="39"/>
                </a:lnTo>
                <a:lnTo>
                  <a:pt x="47" y="40"/>
                </a:lnTo>
                <a:lnTo>
                  <a:pt x="59" y="42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6"/>
                </a:lnTo>
                <a:lnTo>
                  <a:pt x="110" y="32"/>
                </a:lnTo>
                <a:lnTo>
                  <a:pt x="116" y="29"/>
                </a:lnTo>
                <a:lnTo>
                  <a:pt x="119" y="26"/>
                </a:lnTo>
                <a:lnTo>
                  <a:pt x="120" y="21"/>
                </a:lnTo>
                <a:lnTo>
                  <a:pt x="119" y="18"/>
                </a:lnTo>
                <a:lnTo>
                  <a:pt x="116" y="13"/>
                </a:lnTo>
                <a:lnTo>
                  <a:pt x="110" y="10"/>
                </a:lnTo>
                <a:lnTo>
                  <a:pt x="103" y="7"/>
                </a:lnTo>
                <a:lnTo>
                  <a:pt x="94" y="4"/>
                </a:lnTo>
                <a:lnTo>
                  <a:pt x="84" y="3"/>
                </a:lnTo>
                <a:lnTo>
                  <a:pt x="73" y="2"/>
                </a:lnTo>
                <a:lnTo>
                  <a:pt x="5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" name="Freeform 106"/>
          <p:cNvSpPr>
            <a:spLocks/>
          </p:cNvSpPr>
          <p:nvPr/>
        </p:nvSpPr>
        <p:spPr bwMode="auto">
          <a:xfrm>
            <a:off x="7715250" y="3841750"/>
            <a:ext cx="15875" cy="4763"/>
          </a:xfrm>
          <a:custGeom>
            <a:avLst/>
            <a:gdLst>
              <a:gd name="T0" fmla="*/ 2147483647 w 120"/>
              <a:gd name="T1" fmla="*/ 0 h 42"/>
              <a:gd name="T2" fmla="*/ 2147483647 w 120"/>
              <a:gd name="T3" fmla="*/ 2147483647 h 42"/>
              <a:gd name="T4" fmla="*/ 2147483647 w 120"/>
              <a:gd name="T5" fmla="*/ 2147483647 h 42"/>
              <a:gd name="T6" fmla="*/ 2147483647 w 120"/>
              <a:gd name="T7" fmla="*/ 2147483647 h 42"/>
              <a:gd name="T8" fmla="*/ 2147483647 w 120"/>
              <a:gd name="T9" fmla="*/ 2147483647 h 42"/>
              <a:gd name="T10" fmla="*/ 2147483647 w 120"/>
              <a:gd name="T11" fmla="*/ 2147483647 h 42"/>
              <a:gd name="T12" fmla="*/ 2147483647 w 120"/>
              <a:gd name="T13" fmla="*/ 2147483647 h 42"/>
              <a:gd name="T14" fmla="*/ 2147483647 w 120"/>
              <a:gd name="T15" fmla="*/ 2147483647 h 42"/>
              <a:gd name="T16" fmla="*/ 0 w 120"/>
              <a:gd name="T17" fmla="*/ 2147483647 h 42"/>
              <a:gd name="T18" fmla="*/ 2147483647 w 120"/>
              <a:gd name="T19" fmla="*/ 2147483647 h 42"/>
              <a:gd name="T20" fmla="*/ 2147483647 w 120"/>
              <a:gd name="T21" fmla="*/ 2147483647 h 42"/>
              <a:gd name="T22" fmla="*/ 2147483647 w 120"/>
              <a:gd name="T23" fmla="*/ 2147483647 h 42"/>
              <a:gd name="T24" fmla="*/ 2147483647 w 120"/>
              <a:gd name="T25" fmla="*/ 2147483647 h 42"/>
              <a:gd name="T26" fmla="*/ 2147483647 w 120"/>
              <a:gd name="T27" fmla="*/ 2147483647 h 42"/>
              <a:gd name="T28" fmla="*/ 2147483647 w 120"/>
              <a:gd name="T29" fmla="*/ 2147483647 h 42"/>
              <a:gd name="T30" fmla="*/ 2147483647 w 120"/>
              <a:gd name="T31" fmla="*/ 2147483647 h 42"/>
              <a:gd name="T32" fmla="*/ 2147483647 w 120"/>
              <a:gd name="T33" fmla="*/ 2147483647 h 42"/>
              <a:gd name="T34" fmla="*/ 2147483647 w 120"/>
              <a:gd name="T35" fmla="*/ 2147483647 h 42"/>
              <a:gd name="T36" fmla="*/ 2147483647 w 120"/>
              <a:gd name="T37" fmla="*/ 2147483647 h 42"/>
              <a:gd name="T38" fmla="*/ 2147483647 w 120"/>
              <a:gd name="T39" fmla="*/ 2147483647 h 42"/>
              <a:gd name="T40" fmla="*/ 2147483647 w 120"/>
              <a:gd name="T41" fmla="*/ 2147483647 h 42"/>
              <a:gd name="T42" fmla="*/ 2147483647 w 120"/>
              <a:gd name="T43" fmla="*/ 2147483647 h 42"/>
              <a:gd name="T44" fmla="*/ 2147483647 w 120"/>
              <a:gd name="T45" fmla="*/ 2147483647 h 42"/>
              <a:gd name="T46" fmla="*/ 2147483647 w 120"/>
              <a:gd name="T47" fmla="*/ 2147483647 h 42"/>
              <a:gd name="T48" fmla="*/ 2147483647 w 120"/>
              <a:gd name="T49" fmla="*/ 2147483647 h 42"/>
              <a:gd name="T50" fmla="*/ 2147483647 w 120"/>
              <a:gd name="T51" fmla="*/ 2147483647 h 42"/>
              <a:gd name="T52" fmla="*/ 2147483647 w 120"/>
              <a:gd name="T53" fmla="*/ 2147483647 h 42"/>
              <a:gd name="T54" fmla="*/ 2147483647 w 120"/>
              <a:gd name="T55" fmla="*/ 2147483647 h 42"/>
              <a:gd name="T56" fmla="*/ 2147483647 w 120"/>
              <a:gd name="T57" fmla="*/ 2147483647 h 42"/>
              <a:gd name="T58" fmla="*/ 2147483647 w 120"/>
              <a:gd name="T59" fmla="*/ 2147483647 h 42"/>
              <a:gd name="T60" fmla="*/ 2147483647 w 120"/>
              <a:gd name="T61" fmla="*/ 2147483647 h 42"/>
              <a:gd name="T62" fmla="*/ 2147483647 w 120"/>
              <a:gd name="T63" fmla="*/ 2147483647 h 42"/>
              <a:gd name="T64" fmla="*/ 2147483647 w 120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2"/>
              <a:gd name="T101" fmla="*/ 120 w 120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2">
                <a:moveTo>
                  <a:pt x="59" y="0"/>
                </a:moveTo>
                <a:lnTo>
                  <a:pt x="47" y="2"/>
                </a:lnTo>
                <a:lnTo>
                  <a:pt x="36" y="3"/>
                </a:lnTo>
                <a:lnTo>
                  <a:pt x="26" y="4"/>
                </a:lnTo>
                <a:lnTo>
                  <a:pt x="17" y="7"/>
                </a:lnTo>
                <a:lnTo>
                  <a:pt x="10" y="10"/>
                </a:lnTo>
                <a:lnTo>
                  <a:pt x="4" y="13"/>
                </a:lnTo>
                <a:lnTo>
                  <a:pt x="1" y="18"/>
                </a:lnTo>
                <a:lnTo>
                  <a:pt x="0" y="21"/>
                </a:lnTo>
                <a:lnTo>
                  <a:pt x="1" y="26"/>
                </a:lnTo>
                <a:lnTo>
                  <a:pt x="4" y="29"/>
                </a:lnTo>
                <a:lnTo>
                  <a:pt x="10" y="32"/>
                </a:lnTo>
                <a:lnTo>
                  <a:pt x="17" y="36"/>
                </a:lnTo>
                <a:lnTo>
                  <a:pt x="26" y="38"/>
                </a:lnTo>
                <a:lnTo>
                  <a:pt x="36" y="39"/>
                </a:lnTo>
                <a:lnTo>
                  <a:pt x="47" y="40"/>
                </a:lnTo>
                <a:lnTo>
                  <a:pt x="59" y="42"/>
                </a:lnTo>
                <a:lnTo>
                  <a:pt x="73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6"/>
                </a:lnTo>
                <a:lnTo>
                  <a:pt x="110" y="32"/>
                </a:lnTo>
                <a:lnTo>
                  <a:pt x="116" y="29"/>
                </a:lnTo>
                <a:lnTo>
                  <a:pt x="119" y="26"/>
                </a:lnTo>
                <a:lnTo>
                  <a:pt x="120" y="21"/>
                </a:lnTo>
                <a:lnTo>
                  <a:pt x="119" y="18"/>
                </a:lnTo>
                <a:lnTo>
                  <a:pt x="116" y="13"/>
                </a:lnTo>
                <a:lnTo>
                  <a:pt x="110" y="10"/>
                </a:lnTo>
                <a:lnTo>
                  <a:pt x="103" y="7"/>
                </a:lnTo>
                <a:lnTo>
                  <a:pt x="94" y="4"/>
                </a:lnTo>
                <a:lnTo>
                  <a:pt x="84" y="3"/>
                </a:lnTo>
                <a:lnTo>
                  <a:pt x="73" y="2"/>
                </a:lnTo>
                <a:lnTo>
                  <a:pt x="59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" name="Freeform 107"/>
          <p:cNvSpPr>
            <a:spLocks/>
          </p:cNvSpPr>
          <p:nvPr/>
        </p:nvSpPr>
        <p:spPr bwMode="auto">
          <a:xfrm>
            <a:off x="7777163" y="3579813"/>
            <a:ext cx="17462" cy="4762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7" y="3"/>
                </a:lnTo>
                <a:lnTo>
                  <a:pt x="18" y="6"/>
                </a:lnTo>
                <a:lnTo>
                  <a:pt x="11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1" y="32"/>
                </a:lnTo>
                <a:lnTo>
                  <a:pt x="18" y="34"/>
                </a:lnTo>
                <a:lnTo>
                  <a:pt x="27" y="36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5" y="36"/>
                </a:lnTo>
                <a:lnTo>
                  <a:pt x="104" y="34"/>
                </a:lnTo>
                <a:lnTo>
                  <a:pt x="111" y="32"/>
                </a:lnTo>
                <a:lnTo>
                  <a:pt x="116" y="28"/>
                </a:lnTo>
                <a:lnTo>
                  <a:pt x="121" y="24"/>
                </a:lnTo>
                <a:lnTo>
                  <a:pt x="122" y="20"/>
                </a:lnTo>
                <a:lnTo>
                  <a:pt x="121" y="16"/>
                </a:lnTo>
                <a:lnTo>
                  <a:pt x="116" y="12"/>
                </a:lnTo>
                <a:lnTo>
                  <a:pt x="111" y="9"/>
                </a:lnTo>
                <a:lnTo>
                  <a:pt x="104" y="6"/>
                </a:lnTo>
                <a:lnTo>
                  <a:pt x="95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" name="Freeform 108"/>
          <p:cNvSpPr>
            <a:spLocks/>
          </p:cNvSpPr>
          <p:nvPr/>
        </p:nvSpPr>
        <p:spPr bwMode="auto">
          <a:xfrm>
            <a:off x="7777163" y="3579813"/>
            <a:ext cx="17462" cy="4762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7" y="3"/>
                </a:lnTo>
                <a:lnTo>
                  <a:pt x="18" y="6"/>
                </a:lnTo>
                <a:lnTo>
                  <a:pt x="11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1" y="32"/>
                </a:lnTo>
                <a:lnTo>
                  <a:pt x="18" y="34"/>
                </a:lnTo>
                <a:lnTo>
                  <a:pt x="27" y="36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5" y="36"/>
                </a:lnTo>
                <a:lnTo>
                  <a:pt x="104" y="34"/>
                </a:lnTo>
                <a:lnTo>
                  <a:pt x="111" y="32"/>
                </a:lnTo>
                <a:lnTo>
                  <a:pt x="116" y="28"/>
                </a:lnTo>
                <a:lnTo>
                  <a:pt x="121" y="24"/>
                </a:lnTo>
                <a:lnTo>
                  <a:pt x="122" y="20"/>
                </a:lnTo>
                <a:lnTo>
                  <a:pt x="121" y="16"/>
                </a:lnTo>
                <a:lnTo>
                  <a:pt x="116" y="12"/>
                </a:lnTo>
                <a:lnTo>
                  <a:pt x="111" y="9"/>
                </a:lnTo>
                <a:lnTo>
                  <a:pt x="104" y="6"/>
                </a:lnTo>
                <a:lnTo>
                  <a:pt x="95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2" name="Freeform 109"/>
          <p:cNvSpPr>
            <a:spLocks/>
          </p:cNvSpPr>
          <p:nvPr/>
        </p:nvSpPr>
        <p:spPr bwMode="auto">
          <a:xfrm>
            <a:off x="7751763" y="3748088"/>
            <a:ext cx="17462" cy="6350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0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7" y="6"/>
                </a:lnTo>
                <a:lnTo>
                  <a:pt x="11" y="9"/>
                </a:lnTo>
                <a:lnTo>
                  <a:pt x="5" y="13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5" y="27"/>
                </a:lnTo>
                <a:lnTo>
                  <a:pt x="11" y="31"/>
                </a:lnTo>
                <a:lnTo>
                  <a:pt x="17" y="34"/>
                </a:lnTo>
                <a:lnTo>
                  <a:pt x="27" y="37"/>
                </a:lnTo>
                <a:lnTo>
                  <a:pt x="37" y="39"/>
                </a:lnTo>
                <a:lnTo>
                  <a:pt x="48" y="40"/>
                </a:lnTo>
                <a:lnTo>
                  <a:pt x="60" y="40"/>
                </a:lnTo>
                <a:lnTo>
                  <a:pt x="73" y="40"/>
                </a:lnTo>
                <a:lnTo>
                  <a:pt x="84" y="39"/>
                </a:lnTo>
                <a:lnTo>
                  <a:pt x="95" y="37"/>
                </a:lnTo>
                <a:lnTo>
                  <a:pt x="104" y="34"/>
                </a:lnTo>
                <a:lnTo>
                  <a:pt x="111" y="31"/>
                </a:lnTo>
                <a:lnTo>
                  <a:pt x="117" y="27"/>
                </a:lnTo>
                <a:lnTo>
                  <a:pt x="120" y="24"/>
                </a:lnTo>
                <a:lnTo>
                  <a:pt x="121" y="19"/>
                </a:lnTo>
                <a:lnTo>
                  <a:pt x="120" y="16"/>
                </a:lnTo>
                <a:lnTo>
                  <a:pt x="117" y="13"/>
                </a:lnTo>
                <a:lnTo>
                  <a:pt x="111" y="9"/>
                </a:lnTo>
                <a:lnTo>
                  <a:pt x="104" y="6"/>
                </a:lnTo>
                <a:lnTo>
                  <a:pt x="95" y="3"/>
                </a:lnTo>
                <a:lnTo>
                  <a:pt x="84" y="1"/>
                </a:lnTo>
                <a:lnTo>
                  <a:pt x="73" y="0"/>
                </a:lnTo>
                <a:lnTo>
                  <a:pt x="6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3" name="Freeform 110"/>
          <p:cNvSpPr>
            <a:spLocks/>
          </p:cNvSpPr>
          <p:nvPr/>
        </p:nvSpPr>
        <p:spPr bwMode="auto">
          <a:xfrm>
            <a:off x="7751763" y="3748088"/>
            <a:ext cx="17462" cy="6350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0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7" y="6"/>
                </a:lnTo>
                <a:lnTo>
                  <a:pt x="11" y="9"/>
                </a:lnTo>
                <a:lnTo>
                  <a:pt x="5" y="13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5" y="27"/>
                </a:lnTo>
                <a:lnTo>
                  <a:pt x="11" y="31"/>
                </a:lnTo>
                <a:lnTo>
                  <a:pt x="17" y="34"/>
                </a:lnTo>
                <a:lnTo>
                  <a:pt x="27" y="37"/>
                </a:lnTo>
                <a:lnTo>
                  <a:pt x="37" y="39"/>
                </a:lnTo>
                <a:lnTo>
                  <a:pt x="48" y="40"/>
                </a:lnTo>
                <a:lnTo>
                  <a:pt x="60" y="40"/>
                </a:lnTo>
                <a:lnTo>
                  <a:pt x="73" y="40"/>
                </a:lnTo>
                <a:lnTo>
                  <a:pt x="84" y="39"/>
                </a:lnTo>
                <a:lnTo>
                  <a:pt x="95" y="37"/>
                </a:lnTo>
                <a:lnTo>
                  <a:pt x="104" y="34"/>
                </a:lnTo>
                <a:lnTo>
                  <a:pt x="111" y="31"/>
                </a:lnTo>
                <a:lnTo>
                  <a:pt x="117" y="27"/>
                </a:lnTo>
                <a:lnTo>
                  <a:pt x="120" y="24"/>
                </a:lnTo>
                <a:lnTo>
                  <a:pt x="121" y="19"/>
                </a:lnTo>
                <a:lnTo>
                  <a:pt x="120" y="16"/>
                </a:lnTo>
                <a:lnTo>
                  <a:pt x="117" y="13"/>
                </a:lnTo>
                <a:lnTo>
                  <a:pt x="111" y="9"/>
                </a:lnTo>
                <a:lnTo>
                  <a:pt x="104" y="6"/>
                </a:lnTo>
                <a:lnTo>
                  <a:pt x="95" y="3"/>
                </a:lnTo>
                <a:lnTo>
                  <a:pt x="84" y="1"/>
                </a:lnTo>
                <a:lnTo>
                  <a:pt x="73" y="0"/>
                </a:lnTo>
                <a:lnTo>
                  <a:pt x="60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4" name="Freeform 111"/>
          <p:cNvSpPr>
            <a:spLocks/>
          </p:cNvSpPr>
          <p:nvPr/>
        </p:nvSpPr>
        <p:spPr bwMode="auto">
          <a:xfrm>
            <a:off x="7750175" y="3686175"/>
            <a:ext cx="15875" cy="6350"/>
          </a:xfrm>
          <a:custGeom>
            <a:avLst/>
            <a:gdLst>
              <a:gd name="T0" fmla="*/ 2147483647 w 120"/>
              <a:gd name="T1" fmla="*/ 0 h 41"/>
              <a:gd name="T2" fmla="*/ 2147483647 w 120"/>
              <a:gd name="T3" fmla="*/ 2147483647 h 41"/>
              <a:gd name="T4" fmla="*/ 2147483647 w 120"/>
              <a:gd name="T5" fmla="*/ 2147483647 h 41"/>
              <a:gd name="T6" fmla="*/ 2147483647 w 120"/>
              <a:gd name="T7" fmla="*/ 2147483647 h 41"/>
              <a:gd name="T8" fmla="*/ 2147483647 w 120"/>
              <a:gd name="T9" fmla="*/ 2147483647 h 41"/>
              <a:gd name="T10" fmla="*/ 2147483647 w 120"/>
              <a:gd name="T11" fmla="*/ 2147483647 h 41"/>
              <a:gd name="T12" fmla="*/ 2147483647 w 120"/>
              <a:gd name="T13" fmla="*/ 2147483647 h 41"/>
              <a:gd name="T14" fmla="*/ 2147483647 w 120"/>
              <a:gd name="T15" fmla="*/ 2147483647 h 41"/>
              <a:gd name="T16" fmla="*/ 0 w 120"/>
              <a:gd name="T17" fmla="*/ 2147483647 h 41"/>
              <a:gd name="T18" fmla="*/ 2147483647 w 120"/>
              <a:gd name="T19" fmla="*/ 2147483647 h 41"/>
              <a:gd name="T20" fmla="*/ 2147483647 w 120"/>
              <a:gd name="T21" fmla="*/ 2147483647 h 41"/>
              <a:gd name="T22" fmla="*/ 2147483647 w 120"/>
              <a:gd name="T23" fmla="*/ 2147483647 h 41"/>
              <a:gd name="T24" fmla="*/ 2147483647 w 120"/>
              <a:gd name="T25" fmla="*/ 2147483647 h 41"/>
              <a:gd name="T26" fmla="*/ 2147483647 w 120"/>
              <a:gd name="T27" fmla="*/ 2147483647 h 41"/>
              <a:gd name="T28" fmla="*/ 2147483647 w 120"/>
              <a:gd name="T29" fmla="*/ 2147483647 h 41"/>
              <a:gd name="T30" fmla="*/ 2147483647 w 120"/>
              <a:gd name="T31" fmla="*/ 2147483647 h 41"/>
              <a:gd name="T32" fmla="*/ 2147483647 w 120"/>
              <a:gd name="T33" fmla="*/ 2147483647 h 41"/>
              <a:gd name="T34" fmla="*/ 2147483647 w 120"/>
              <a:gd name="T35" fmla="*/ 2147483647 h 41"/>
              <a:gd name="T36" fmla="*/ 2147483647 w 120"/>
              <a:gd name="T37" fmla="*/ 2147483647 h 41"/>
              <a:gd name="T38" fmla="*/ 2147483647 w 120"/>
              <a:gd name="T39" fmla="*/ 2147483647 h 41"/>
              <a:gd name="T40" fmla="*/ 2147483647 w 120"/>
              <a:gd name="T41" fmla="*/ 2147483647 h 41"/>
              <a:gd name="T42" fmla="*/ 2147483647 w 120"/>
              <a:gd name="T43" fmla="*/ 2147483647 h 41"/>
              <a:gd name="T44" fmla="*/ 2147483647 w 120"/>
              <a:gd name="T45" fmla="*/ 2147483647 h 41"/>
              <a:gd name="T46" fmla="*/ 2147483647 w 120"/>
              <a:gd name="T47" fmla="*/ 2147483647 h 41"/>
              <a:gd name="T48" fmla="*/ 2147483647 w 120"/>
              <a:gd name="T49" fmla="*/ 2147483647 h 41"/>
              <a:gd name="T50" fmla="*/ 2147483647 w 120"/>
              <a:gd name="T51" fmla="*/ 2147483647 h 41"/>
              <a:gd name="T52" fmla="*/ 2147483647 w 120"/>
              <a:gd name="T53" fmla="*/ 2147483647 h 41"/>
              <a:gd name="T54" fmla="*/ 2147483647 w 120"/>
              <a:gd name="T55" fmla="*/ 2147483647 h 41"/>
              <a:gd name="T56" fmla="*/ 2147483647 w 120"/>
              <a:gd name="T57" fmla="*/ 2147483647 h 41"/>
              <a:gd name="T58" fmla="*/ 2147483647 w 120"/>
              <a:gd name="T59" fmla="*/ 2147483647 h 41"/>
              <a:gd name="T60" fmla="*/ 2147483647 w 120"/>
              <a:gd name="T61" fmla="*/ 2147483647 h 41"/>
              <a:gd name="T62" fmla="*/ 2147483647 w 120"/>
              <a:gd name="T63" fmla="*/ 2147483647 h 41"/>
              <a:gd name="T64" fmla="*/ 2147483647 w 120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1"/>
              <a:gd name="T101" fmla="*/ 120 w 12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1">
                <a:moveTo>
                  <a:pt x="59" y="0"/>
                </a:moveTo>
                <a:lnTo>
                  <a:pt x="47" y="1"/>
                </a:lnTo>
                <a:lnTo>
                  <a:pt x="36" y="2"/>
                </a:lnTo>
                <a:lnTo>
                  <a:pt x="26" y="3"/>
                </a:lnTo>
                <a:lnTo>
                  <a:pt x="17" y="6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5"/>
                </a:lnTo>
                <a:lnTo>
                  <a:pt x="4" y="28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6" y="39"/>
                </a:lnTo>
                <a:lnTo>
                  <a:pt x="47" y="40"/>
                </a:lnTo>
                <a:lnTo>
                  <a:pt x="59" y="41"/>
                </a:lnTo>
                <a:lnTo>
                  <a:pt x="72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0" y="32"/>
                </a:lnTo>
                <a:lnTo>
                  <a:pt x="116" y="28"/>
                </a:lnTo>
                <a:lnTo>
                  <a:pt x="119" y="25"/>
                </a:lnTo>
                <a:lnTo>
                  <a:pt x="120" y="20"/>
                </a:lnTo>
                <a:lnTo>
                  <a:pt x="119" y="16"/>
                </a:lnTo>
                <a:lnTo>
                  <a:pt x="116" y="12"/>
                </a:lnTo>
                <a:lnTo>
                  <a:pt x="110" y="9"/>
                </a:lnTo>
                <a:lnTo>
                  <a:pt x="103" y="6"/>
                </a:lnTo>
                <a:lnTo>
                  <a:pt x="94" y="3"/>
                </a:lnTo>
                <a:lnTo>
                  <a:pt x="84" y="2"/>
                </a:lnTo>
                <a:lnTo>
                  <a:pt x="72" y="1"/>
                </a:lnTo>
                <a:lnTo>
                  <a:pt x="5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5" name="Freeform 112"/>
          <p:cNvSpPr>
            <a:spLocks/>
          </p:cNvSpPr>
          <p:nvPr/>
        </p:nvSpPr>
        <p:spPr bwMode="auto">
          <a:xfrm>
            <a:off x="7750175" y="3686175"/>
            <a:ext cx="15875" cy="6350"/>
          </a:xfrm>
          <a:custGeom>
            <a:avLst/>
            <a:gdLst>
              <a:gd name="T0" fmla="*/ 2147483647 w 120"/>
              <a:gd name="T1" fmla="*/ 0 h 41"/>
              <a:gd name="T2" fmla="*/ 2147483647 w 120"/>
              <a:gd name="T3" fmla="*/ 2147483647 h 41"/>
              <a:gd name="T4" fmla="*/ 2147483647 w 120"/>
              <a:gd name="T5" fmla="*/ 2147483647 h 41"/>
              <a:gd name="T6" fmla="*/ 2147483647 w 120"/>
              <a:gd name="T7" fmla="*/ 2147483647 h 41"/>
              <a:gd name="T8" fmla="*/ 2147483647 w 120"/>
              <a:gd name="T9" fmla="*/ 2147483647 h 41"/>
              <a:gd name="T10" fmla="*/ 2147483647 w 120"/>
              <a:gd name="T11" fmla="*/ 2147483647 h 41"/>
              <a:gd name="T12" fmla="*/ 2147483647 w 120"/>
              <a:gd name="T13" fmla="*/ 2147483647 h 41"/>
              <a:gd name="T14" fmla="*/ 2147483647 w 120"/>
              <a:gd name="T15" fmla="*/ 2147483647 h 41"/>
              <a:gd name="T16" fmla="*/ 0 w 120"/>
              <a:gd name="T17" fmla="*/ 2147483647 h 41"/>
              <a:gd name="T18" fmla="*/ 2147483647 w 120"/>
              <a:gd name="T19" fmla="*/ 2147483647 h 41"/>
              <a:gd name="T20" fmla="*/ 2147483647 w 120"/>
              <a:gd name="T21" fmla="*/ 2147483647 h 41"/>
              <a:gd name="T22" fmla="*/ 2147483647 w 120"/>
              <a:gd name="T23" fmla="*/ 2147483647 h 41"/>
              <a:gd name="T24" fmla="*/ 2147483647 w 120"/>
              <a:gd name="T25" fmla="*/ 2147483647 h 41"/>
              <a:gd name="T26" fmla="*/ 2147483647 w 120"/>
              <a:gd name="T27" fmla="*/ 2147483647 h 41"/>
              <a:gd name="T28" fmla="*/ 2147483647 w 120"/>
              <a:gd name="T29" fmla="*/ 2147483647 h 41"/>
              <a:gd name="T30" fmla="*/ 2147483647 w 120"/>
              <a:gd name="T31" fmla="*/ 2147483647 h 41"/>
              <a:gd name="T32" fmla="*/ 2147483647 w 120"/>
              <a:gd name="T33" fmla="*/ 2147483647 h 41"/>
              <a:gd name="T34" fmla="*/ 2147483647 w 120"/>
              <a:gd name="T35" fmla="*/ 2147483647 h 41"/>
              <a:gd name="T36" fmla="*/ 2147483647 w 120"/>
              <a:gd name="T37" fmla="*/ 2147483647 h 41"/>
              <a:gd name="T38" fmla="*/ 2147483647 w 120"/>
              <a:gd name="T39" fmla="*/ 2147483647 h 41"/>
              <a:gd name="T40" fmla="*/ 2147483647 w 120"/>
              <a:gd name="T41" fmla="*/ 2147483647 h 41"/>
              <a:gd name="T42" fmla="*/ 2147483647 w 120"/>
              <a:gd name="T43" fmla="*/ 2147483647 h 41"/>
              <a:gd name="T44" fmla="*/ 2147483647 w 120"/>
              <a:gd name="T45" fmla="*/ 2147483647 h 41"/>
              <a:gd name="T46" fmla="*/ 2147483647 w 120"/>
              <a:gd name="T47" fmla="*/ 2147483647 h 41"/>
              <a:gd name="T48" fmla="*/ 2147483647 w 120"/>
              <a:gd name="T49" fmla="*/ 2147483647 h 41"/>
              <a:gd name="T50" fmla="*/ 2147483647 w 120"/>
              <a:gd name="T51" fmla="*/ 2147483647 h 41"/>
              <a:gd name="T52" fmla="*/ 2147483647 w 120"/>
              <a:gd name="T53" fmla="*/ 2147483647 h 41"/>
              <a:gd name="T54" fmla="*/ 2147483647 w 120"/>
              <a:gd name="T55" fmla="*/ 2147483647 h 41"/>
              <a:gd name="T56" fmla="*/ 2147483647 w 120"/>
              <a:gd name="T57" fmla="*/ 2147483647 h 41"/>
              <a:gd name="T58" fmla="*/ 2147483647 w 120"/>
              <a:gd name="T59" fmla="*/ 2147483647 h 41"/>
              <a:gd name="T60" fmla="*/ 2147483647 w 120"/>
              <a:gd name="T61" fmla="*/ 2147483647 h 41"/>
              <a:gd name="T62" fmla="*/ 2147483647 w 120"/>
              <a:gd name="T63" fmla="*/ 2147483647 h 41"/>
              <a:gd name="T64" fmla="*/ 2147483647 w 120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41"/>
              <a:gd name="T101" fmla="*/ 120 w 12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41">
                <a:moveTo>
                  <a:pt x="59" y="0"/>
                </a:moveTo>
                <a:lnTo>
                  <a:pt x="47" y="1"/>
                </a:lnTo>
                <a:lnTo>
                  <a:pt x="36" y="2"/>
                </a:lnTo>
                <a:lnTo>
                  <a:pt x="26" y="3"/>
                </a:lnTo>
                <a:lnTo>
                  <a:pt x="17" y="6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5"/>
                </a:lnTo>
                <a:lnTo>
                  <a:pt x="4" y="28"/>
                </a:lnTo>
                <a:lnTo>
                  <a:pt x="10" y="32"/>
                </a:lnTo>
                <a:lnTo>
                  <a:pt x="17" y="35"/>
                </a:lnTo>
                <a:lnTo>
                  <a:pt x="26" y="38"/>
                </a:lnTo>
                <a:lnTo>
                  <a:pt x="36" y="39"/>
                </a:lnTo>
                <a:lnTo>
                  <a:pt x="47" y="40"/>
                </a:lnTo>
                <a:lnTo>
                  <a:pt x="59" y="41"/>
                </a:lnTo>
                <a:lnTo>
                  <a:pt x="72" y="40"/>
                </a:lnTo>
                <a:lnTo>
                  <a:pt x="84" y="39"/>
                </a:lnTo>
                <a:lnTo>
                  <a:pt x="94" y="38"/>
                </a:lnTo>
                <a:lnTo>
                  <a:pt x="103" y="35"/>
                </a:lnTo>
                <a:lnTo>
                  <a:pt x="110" y="32"/>
                </a:lnTo>
                <a:lnTo>
                  <a:pt x="116" y="28"/>
                </a:lnTo>
                <a:lnTo>
                  <a:pt x="119" y="25"/>
                </a:lnTo>
                <a:lnTo>
                  <a:pt x="120" y="20"/>
                </a:lnTo>
                <a:lnTo>
                  <a:pt x="119" y="16"/>
                </a:lnTo>
                <a:lnTo>
                  <a:pt x="116" y="12"/>
                </a:lnTo>
                <a:lnTo>
                  <a:pt x="110" y="9"/>
                </a:lnTo>
                <a:lnTo>
                  <a:pt x="103" y="6"/>
                </a:lnTo>
                <a:lnTo>
                  <a:pt x="94" y="3"/>
                </a:lnTo>
                <a:lnTo>
                  <a:pt x="84" y="2"/>
                </a:lnTo>
                <a:lnTo>
                  <a:pt x="72" y="1"/>
                </a:lnTo>
                <a:lnTo>
                  <a:pt x="59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6" name="Freeform 113"/>
          <p:cNvSpPr>
            <a:spLocks/>
          </p:cNvSpPr>
          <p:nvPr/>
        </p:nvSpPr>
        <p:spPr bwMode="auto">
          <a:xfrm>
            <a:off x="7816850" y="3540125"/>
            <a:ext cx="15875" cy="4763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0" y="0"/>
                </a:moveTo>
                <a:lnTo>
                  <a:pt x="48" y="1"/>
                </a:lnTo>
                <a:lnTo>
                  <a:pt x="37" y="2"/>
                </a:lnTo>
                <a:lnTo>
                  <a:pt x="27" y="5"/>
                </a:lnTo>
                <a:lnTo>
                  <a:pt x="18" y="7"/>
                </a:lnTo>
                <a:lnTo>
                  <a:pt x="10" y="9"/>
                </a:lnTo>
                <a:lnTo>
                  <a:pt x="4" y="13"/>
                </a:lnTo>
                <a:lnTo>
                  <a:pt x="1" y="17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8" y="36"/>
                </a:lnTo>
                <a:lnTo>
                  <a:pt x="27" y="38"/>
                </a:lnTo>
                <a:lnTo>
                  <a:pt x="37" y="40"/>
                </a:lnTo>
                <a:lnTo>
                  <a:pt x="48" y="41"/>
                </a:lnTo>
                <a:lnTo>
                  <a:pt x="60" y="41"/>
                </a:lnTo>
                <a:lnTo>
                  <a:pt x="72" y="41"/>
                </a:lnTo>
                <a:lnTo>
                  <a:pt x="84" y="40"/>
                </a:lnTo>
                <a:lnTo>
                  <a:pt x="94" y="38"/>
                </a:lnTo>
                <a:lnTo>
                  <a:pt x="103" y="36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7"/>
                </a:lnTo>
                <a:lnTo>
                  <a:pt x="116" y="13"/>
                </a:lnTo>
                <a:lnTo>
                  <a:pt x="111" y="9"/>
                </a:lnTo>
                <a:lnTo>
                  <a:pt x="103" y="7"/>
                </a:lnTo>
                <a:lnTo>
                  <a:pt x="94" y="5"/>
                </a:lnTo>
                <a:lnTo>
                  <a:pt x="84" y="2"/>
                </a:lnTo>
                <a:lnTo>
                  <a:pt x="72" y="1"/>
                </a:lnTo>
                <a:lnTo>
                  <a:pt x="6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7" name="Freeform 114"/>
          <p:cNvSpPr>
            <a:spLocks/>
          </p:cNvSpPr>
          <p:nvPr/>
        </p:nvSpPr>
        <p:spPr bwMode="auto">
          <a:xfrm>
            <a:off x="7816850" y="3540125"/>
            <a:ext cx="15875" cy="4763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2147483647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2147483647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0" y="0"/>
                </a:moveTo>
                <a:lnTo>
                  <a:pt x="48" y="1"/>
                </a:lnTo>
                <a:lnTo>
                  <a:pt x="37" y="2"/>
                </a:lnTo>
                <a:lnTo>
                  <a:pt x="27" y="5"/>
                </a:lnTo>
                <a:lnTo>
                  <a:pt x="18" y="7"/>
                </a:lnTo>
                <a:lnTo>
                  <a:pt x="10" y="9"/>
                </a:lnTo>
                <a:lnTo>
                  <a:pt x="4" y="13"/>
                </a:lnTo>
                <a:lnTo>
                  <a:pt x="1" y="17"/>
                </a:lnTo>
                <a:lnTo>
                  <a:pt x="0" y="21"/>
                </a:lnTo>
                <a:lnTo>
                  <a:pt x="1" y="25"/>
                </a:lnTo>
                <a:lnTo>
                  <a:pt x="4" y="29"/>
                </a:lnTo>
                <a:lnTo>
                  <a:pt x="10" y="32"/>
                </a:lnTo>
                <a:lnTo>
                  <a:pt x="18" y="36"/>
                </a:lnTo>
                <a:lnTo>
                  <a:pt x="27" y="38"/>
                </a:lnTo>
                <a:lnTo>
                  <a:pt x="37" y="40"/>
                </a:lnTo>
                <a:lnTo>
                  <a:pt x="48" y="41"/>
                </a:lnTo>
                <a:lnTo>
                  <a:pt x="60" y="41"/>
                </a:lnTo>
                <a:lnTo>
                  <a:pt x="72" y="41"/>
                </a:lnTo>
                <a:lnTo>
                  <a:pt x="84" y="40"/>
                </a:lnTo>
                <a:lnTo>
                  <a:pt x="94" y="38"/>
                </a:lnTo>
                <a:lnTo>
                  <a:pt x="103" y="36"/>
                </a:lnTo>
                <a:lnTo>
                  <a:pt x="111" y="32"/>
                </a:lnTo>
                <a:lnTo>
                  <a:pt x="116" y="29"/>
                </a:lnTo>
                <a:lnTo>
                  <a:pt x="120" y="25"/>
                </a:lnTo>
                <a:lnTo>
                  <a:pt x="121" y="21"/>
                </a:lnTo>
                <a:lnTo>
                  <a:pt x="120" y="17"/>
                </a:lnTo>
                <a:lnTo>
                  <a:pt x="116" y="13"/>
                </a:lnTo>
                <a:lnTo>
                  <a:pt x="111" y="9"/>
                </a:lnTo>
                <a:lnTo>
                  <a:pt x="103" y="7"/>
                </a:lnTo>
                <a:lnTo>
                  <a:pt x="94" y="5"/>
                </a:lnTo>
                <a:lnTo>
                  <a:pt x="84" y="2"/>
                </a:lnTo>
                <a:lnTo>
                  <a:pt x="72" y="1"/>
                </a:lnTo>
                <a:lnTo>
                  <a:pt x="60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8" name="Freeform 115"/>
          <p:cNvSpPr>
            <a:spLocks/>
          </p:cNvSpPr>
          <p:nvPr/>
        </p:nvSpPr>
        <p:spPr bwMode="auto">
          <a:xfrm>
            <a:off x="7753350" y="3635375"/>
            <a:ext cx="15875" cy="4763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7" y="4"/>
                </a:lnTo>
                <a:lnTo>
                  <a:pt x="18" y="6"/>
                </a:lnTo>
                <a:lnTo>
                  <a:pt x="11" y="9"/>
                </a:lnTo>
                <a:lnTo>
                  <a:pt x="6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6" y="29"/>
                </a:lnTo>
                <a:lnTo>
                  <a:pt x="11" y="32"/>
                </a:lnTo>
                <a:lnTo>
                  <a:pt x="18" y="35"/>
                </a:lnTo>
                <a:lnTo>
                  <a:pt x="27" y="37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5" y="37"/>
                </a:lnTo>
                <a:lnTo>
                  <a:pt x="104" y="35"/>
                </a:lnTo>
                <a:lnTo>
                  <a:pt x="111" y="32"/>
                </a:lnTo>
                <a:lnTo>
                  <a:pt x="118" y="29"/>
                </a:lnTo>
                <a:lnTo>
                  <a:pt x="121" y="24"/>
                </a:lnTo>
                <a:lnTo>
                  <a:pt x="122" y="21"/>
                </a:lnTo>
                <a:lnTo>
                  <a:pt x="121" y="16"/>
                </a:lnTo>
                <a:lnTo>
                  <a:pt x="118" y="13"/>
                </a:lnTo>
                <a:lnTo>
                  <a:pt x="111" y="9"/>
                </a:lnTo>
                <a:lnTo>
                  <a:pt x="104" y="6"/>
                </a:lnTo>
                <a:lnTo>
                  <a:pt x="95" y="4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9" name="Freeform 116"/>
          <p:cNvSpPr>
            <a:spLocks/>
          </p:cNvSpPr>
          <p:nvPr/>
        </p:nvSpPr>
        <p:spPr bwMode="auto">
          <a:xfrm>
            <a:off x="7753350" y="3635375"/>
            <a:ext cx="15875" cy="4763"/>
          </a:xfrm>
          <a:custGeom>
            <a:avLst/>
            <a:gdLst>
              <a:gd name="T0" fmla="*/ 2147483647 w 122"/>
              <a:gd name="T1" fmla="*/ 0 h 40"/>
              <a:gd name="T2" fmla="*/ 2147483647 w 122"/>
              <a:gd name="T3" fmla="*/ 0 h 40"/>
              <a:gd name="T4" fmla="*/ 2147483647 w 122"/>
              <a:gd name="T5" fmla="*/ 2147483647 h 40"/>
              <a:gd name="T6" fmla="*/ 2147483647 w 122"/>
              <a:gd name="T7" fmla="*/ 2147483647 h 40"/>
              <a:gd name="T8" fmla="*/ 2147483647 w 122"/>
              <a:gd name="T9" fmla="*/ 2147483647 h 40"/>
              <a:gd name="T10" fmla="*/ 2147483647 w 122"/>
              <a:gd name="T11" fmla="*/ 2147483647 h 40"/>
              <a:gd name="T12" fmla="*/ 2147483647 w 122"/>
              <a:gd name="T13" fmla="*/ 2147483647 h 40"/>
              <a:gd name="T14" fmla="*/ 2147483647 w 122"/>
              <a:gd name="T15" fmla="*/ 2147483647 h 40"/>
              <a:gd name="T16" fmla="*/ 0 w 122"/>
              <a:gd name="T17" fmla="*/ 2147483647 h 40"/>
              <a:gd name="T18" fmla="*/ 2147483647 w 122"/>
              <a:gd name="T19" fmla="*/ 2147483647 h 40"/>
              <a:gd name="T20" fmla="*/ 2147483647 w 122"/>
              <a:gd name="T21" fmla="*/ 2147483647 h 40"/>
              <a:gd name="T22" fmla="*/ 2147483647 w 122"/>
              <a:gd name="T23" fmla="*/ 2147483647 h 40"/>
              <a:gd name="T24" fmla="*/ 2147483647 w 122"/>
              <a:gd name="T25" fmla="*/ 2147483647 h 40"/>
              <a:gd name="T26" fmla="*/ 2147483647 w 122"/>
              <a:gd name="T27" fmla="*/ 2147483647 h 40"/>
              <a:gd name="T28" fmla="*/ 2147483647 w 122"/>
              <a:gd name="T29" fmla="*/ 2147483647 h 40"/>
              <a:gd name="T30" fmla="*/ 2147483647 w 122"/>
              <a:gd name="T31" fmla="*/ 2147483647 h 40"/>
              <a:gd name="T32" fmla="*/ 2147483647 w 122"/>
              <a:gd name="T33" fmla="*/ 2147483647 h 40"/>
              <a:gd name="T34" fmla="*/ 2147483647 w 122"/>
              <a:gd name="T35" fmla="*/ 2147483647 h 40"/>
              <a:gd name="T36" fmla="*/ 2147483647 w 122"/>
              <a:gd name="T37" fmla="*/ 2147483647 h 40"/>
              <a:gd name="T38" fmla="*/ 2147483647 w 122"/>
              <a:gd name="T39" fmla="*/ 2147483647 h 40"/>
              <a:gd name="T40" fmla="*/ 2147483647 w 122"/>
              <a:gd name="T41" fmla="*/ 2147483647 h 40"/>
              <a:gd name="T42" fmla="*/ 2147483647 w 122"/>
              <a:gd name="T43" fmla="*/ 2147483647 h 40"/>
              <a:gd name="T44" fmla="*/ 2147483647 w 122"/>
              <a:gd name="T45" fmla="*/ 2147483647 h 40"/>
              <a:gd name="T46" fmla="*/ 2147483647 w 122"/>
              <a:gd name="T47" fmla="*/ 2147483647 h 40"/>
              <a:gd name="T48" fmla="*/ 2147483647 w 122"/>
              <a:gd name="T49" fmla="*/ 2147483647 h 40"/>
              <a:gd name="T50" fmla="*/ 2147483647 w 122"/>
              <a:gd name="T51" fmla="*/ 2147483647 h 40"/>
              <a:gd name="T52" fmla="*/ 2147483647 w 122"/>
              <a:gd name="T53" fmla="*/ 2147483647 h 40"/>
              <a:gd name="T54" fmla="*/ 2147483647 w 122"/>
              <a:gd name="T55" fmla="*/ 2147483647 h 40"/>
              <a:gd name="T56" fmla="*/ 2147483647 w 122"/>
              <a:gd name="T57" fmla="*/ 2147483647 h 40"/>
              <a:gd name="T58" fmla="*/ 2147483647 w 122"/>
              <a:gd name="T59" fmla="*/ 2147483647 h 40"/>
              <a:gd name="T60" fmla="*/ 2147483647 w 122"/>
              <a:gd name="T61" fmla="*/ 2147483647 h 40"/>
              <a:gd name="T62" fmla="*/ 2147483647 w 122"/>
              <a:gd name="T63" fmla="*/ 0 h 40"/>
              <a:gd name="T64" fmla="*/ 2147483647 w 122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0"/>
              <a:gd name="T101" fmla="*/ 122 w 122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0">
                <a:moveTo>
                  <a:pt x="61" y="0"/>
                </a:moveTo>
                <a:lnTo>
                  <a:pt x="49" y="0"/>
                </a:lnTo>
                <a:lnTo>
                  <a:pt x="38" y="1"/>
                </a:lnTo>
                <a:lnTo>
                  <a:pt x="27" y="4"/>
                </a:lnTo>
                <a:lnTo>
                  <a:pt x="18" y="6"/>
                </a:lnTo>
                <a:lnTo>
                  <a:pt x="11" y="9"/>
                </a:lnTo>
                <a:lnTo>
                  <a:pt x="6" y="13"/>
                </a:lnTo>
                <a:lnTo>
                  <a:pt x="1" y="16"/>
                </a:lnTo>
                <a:lnTo>
                  <a:pt x="0" y="21"/>
                </a:lnTo>
                <a:lnTo>
                  <a:pt x="1" y="24"/>
                </a:lnTo>
                <a:lnTo>
                  <a:pt x="6" y="29"/>
                </a:lnTo>
                <a:lnTo>
                  <a:pt x="11" y="32"/>
                </a:lnTo>
                <a:lnTo>
                  <a:pt x="18" y="35"/>
                </a:lnTo>
                <a:lnTo>
                  <a:pt x="27" y="37"/>
                </a:lnTo>
                <a:lnTo>
                  <a:pt x="38" y="39"/>
                </a:lnTo>
                <a:lnTo>
                  <a:pt x="49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5" y="37"/>
                </a:lnTo>
                <a:lnTo>
                  <a:pt x="104" y="35"/>
                </a:lnTo>
                <a:lnTo>
                  <a:pt x="111" y="32"/>
                </a:lnTo>
                <a:lnTo>
                  <a:pt x="118" y="29"/>
                </a:lnTo>
                <a:lnTo>
                  <a:pt x="121" y="24"/>
                </a:lnTo>
                <a:lnTo>
                  <a:pt x="122" y="21"/>
                </a:lnTo>
                <a:lnTo>
                  <a:pt x="121" y="16"/>
                </a:lnTo>
                <a:lnTo>
                  <a:pt x="118" y="13"/>
                </a:lnTo>
                <a:lnTo>
                  <a:pt x="111" y="9"/>
                </a:lnTo>
                <a:lnTo>
                  <a:pt x="104" y="6"/>
                </a:lnTo>
                <a:lnTo>
                  <a:pt x="95" y="4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0" name="Freeform 117"/>
          <p:cNvSpPr>
            <a:spLocks/>
          </p:cNvSpPr>
          <p:nvPr/>
        </p:nvSpPr>
        <p:spPr bwMode="auto">
          <a:xfrm>
            <a:off x="7751763" y="3806825"/>
            <a:ext cx="15875" cy="4763"/>
          </a:xfrm>
          <a:custGeom>
            <a:avLst/>
            <a:gdLst>
              <a:gd name="T0" fmla="*/ 2147483647 w 122"/>
              <a:gd name="T1" fmla="*/ 0 h 42"/>
              <a:gd name="T2" fmla="*/ 2147483647 w 122"/>
              <a:gd name="T3" fmla="*/ 2147483647 h 42"/>
              <a:gd name="T4" fmla="*/ 2147483647 w 122"/>
              <a:gd name="T5" fmla="*/ 2147483647 h 42"/>
              <a:gd name="T6" fmla="*/ 2147483647 w 122"/>
              <a:gd name="T7" fmla="*/ 2147483647 h 42"/>
              <a:gd name="T8" fmla="*/ 2147483647 w 122"/>
              <a:gd name="T9" fmla="*/ 2147483647 h 42"/>
              <a:gd name="T10" fmla="*/ 2147483647 w 122"/>
              <a:gd name="T11" fmla="*/ 2147483647 h 42"/>
              <a:gd name="T12" fmla="*/ 2147483647 w 122"/>
              <a:gd name="T13" fmla="*/ 2147483647 h 42"/>
              <a:gd name="T14" fmla="*/ 2147483647 w 122"/>
              <a:gd name="T15" fmla="*/ 2147483647 h 42"/>
              <a:gd name="T16" fmla="*/ 0 w 122"/>
              <a:gd name="T17" fmla="*/ 2147483647 h 42"/>
              <a:gd name="T18" fmla="*/ 2147483647 w 122"/>
              <a:gd name="T19" fmla="*/ 2147483647 h 42"/>
              <a:gd name="T20" fmla="*/ 2147483647 w 122"/>
              <a:gd name="T21" fmla="*/ 2147483647 h 42"/>
              <a:gd name="T22" fmla="*/ 2147483647 w 122"/>
              <a:gd name="T23" fmla="*/ 2147483647 h 42"/>
              <a:gd name="T24" fmla="*/ 2147483647 w 122"/>
              <a:gd name="T25" fmla="*/ 2147483647 h 42"/>
              <a:gd name="T26" fmla="*/ 2147483647 w 122"/>
              <a:gd name="T27" fmla="*/ 2147483647 h 42"/>
              <a:gd name="T28" fmla="*/ 2147483647 w 122"/>
              <a:gd name="T29" fmla="*/ 2147483647 h 42"/>
              <a:gd name="T30" fmla="*/ 2147483647 w 122"/>
              <a:gd name="T31" fmla="*/ 2147483647 h 42"/>
              <a:gd name="T32" fmla="*/ 2147483647 w 122"/>
              <a:gd name="T33" fmla="*/ 2147483647 h 42"/>
              <a:gd name="T34" fmla="*/ 2147483647 w 122"/>
              <a:gd name="T35" fmla="*/ 2147483647 h 42"/>
              <a:gd name="T36" fmla="*/ 2147483647 w 122"/>
              <a:gd name="T37" fmla="*/ 2147483647 h 42"/>
              <a:gd name="T38" fmla="*/ 2147483647 w 122"/>
              <a:gd name="T39" fmla="*/ 2147483647 h 42"/>
              <a:gd name="T40" fmla="*/ 2147483647 w 122"/>
              <a:gd name="T41" fmla="*/ 2147483647 h 42"/>
              <a:gd name="T42" fmla="*/ 2147483647 w 122"/>
              <a:gd name="T43" fmla="*/ 2147483647 h 42"/>
              <a:gd name="T44" fmla="*/ 2147483647 w 122"/>
              <a:gd name="T45" fmla="*/ 2147483647 h 42"/>
              <a:gd name="T46" fmla="*/ 2147483647 w 122"/>
              <a:gd name="T47" fmla="*/ 2147483647 h 42"/>
              <a:gd name="T48" fmla="*/ 2147483647 w 122"/>
              <a:gd name="T49" fmla="*/ 2147483647 h 42"/>
              <a:gd name="T50" fmla="*/ 2147483647 w 122"/>
              <a:gd name="T51" fmla="*/ 2147483647 h 42"/>
              <a:gd name="T52" fmla="*/ 2147483647 w 122"/>
              <a:gd name="T53" fmla="*/ 2147483647 h 42"/>
              <a:gd name="T54" fmla="*/ 2147483647 w 122"/>
              <a:gd name="T55" fmla="*/ 2147483647 h 42"/>
              <a:gd name="T56" fmla="*/ 2147483647 w 122"/>
              <a:gd name="T57" fmla="*/ 2147483647 h 42"/>
              <a:gd name="T58" fmla="*/ 2147483647 w 122"/>
              <a:gd name="T59" fmla="*/ 2147483647 h 42"/>
              <a:gd name="T60" fmla="*/ 2147483647 w 122"/>
              <a:gd name="T61" fmla="*/ 2147483647 h 42"/>
              <a:gd name="T62" fmla="*/ 2147483647 w 122"/>
              <a:gd name="T63" fmla="*/ 2147483647 h 42"/>
              <a:gd name="T64" fmla="*/ 2147483647 w 122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2"/>
              <a:gd name="T101" fmla="*/ 122 w 122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2">
                <a:moveTo>
                  <a:pt x="61" y="0"/>
                </a:moveTo>
                <a:lnTo>
                  <a:pt x="49" y="2"/>
                </a:lnTo>
                <a:lnTo>
                  <a:pt x="38" y="3"/>
                </a:lnTo>
                <a:lnTo>
                  <a:pt x="28" y="5"/>
                </a:lnTo>
                <a:lnTo>
                  <a:pt x="18" y="7"/>
                </a:lnTo>
                <a:lnTo>
                  <a:pt x="11" y="10"/>
                </a:lnTo>
                <a:lnTo>
                  <a:pt x="6" y="13"/>
                </a:lnTo>
                <a:lnTo>
                  <a:pt x="2" y="18"/>
                </a:lnTo>
                <a:lnTo>
                  <a:pt x="0" y="21"/>
                </a:lnTo>
                <a:lnTo>
                  <a:pt x="2" y="26"/>
                </a:lnTo>
                <a:lnTo>
                  <a:pt x="6" y="29"/>
                </a:lnTo>
                <a:lnTo>
                  <a:pt x="11" y="32"/>
                </a:lnTo>
                <a:lnTo>
                  <a:pt x="18" y="36"/>
                </a:lnTo>
                <a:lnTo>
                  <a:pt x="28" y="38"/>
                </a:lnTo>
                <a:lnTo>
                  <a:pt x="38" y="40"/>
                </a:lnTo>
                <a:lnTo>
                  <a:pt x="49" y="42"/>
                </a:lnTo>
                <a:lnTo>
                  <a:pt x="61" y="42"/>
                </a:lnTo>
                <a:lnTo>
                  <a:pt x="73" y="42"/>
                </a:lnTo>
                <a:lnTo>
                  <a:pt x="84" y="40"/>
                </a:lnTo>
                <a:lnTo>
                  <a:pt x="95" y="38"/>
                </a:lnTo>
                <a:lnTo>
                  <a:pt x="104" y="36"/>
                </a:lnTo>
                <a:lnTo>
                  <a:pt x="112" y="32"/>
                </a:lnTo>
                <a:lnTo>
                  <a:pt x="118" y="29"/>
                </a:lnTo>
                <a:lnTo>
                  <a:pt x="121" y="26"/>
                </a:lnTo>
                <a:lnTo>
                  <a:pt x="122" y="21"/>
                </a:lnTo>
                <a:lnTo>
                  <a:pt x="121" y="18"/>
                </a:lnTo>
                <a:lnTo>
                  <a:pt x="118" y="13"/>
                </a:lnTo>
                <a:lnTo>
                  <a:pt x="112" y="10"/>
                </a:lnTo>
                <a:lnTo>
                  <a:pt x="104" y="7"/>
                </a:lnTo>
                <a:lnTo>
                  <a:pt x="95" y="5"/>
                </a:lnTo>
                <a:lnTo>
                  <a:pt x="84" y="3"/>
                </a:lnTo>
                <a:lnTo>
                  <a:pt x="73" y="2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1" name="Freeform 118"/>
          <p:cNvSpPr>
            <a:spLocks/>
          </p:cNvSpPr>
          <p:nvPr/>
        </p:nvSpPr>
        <p:spPr bwMode="auto">
          <a:xfrm>
            <a:off x="7751763" y="3806825"/>
            <a:ext cx="15875" cy="4763"/>
          </a:xfrm>
          <a:custGeom>
            <a:avLst/>
            <a:gdLst>
              <a:gd name="T0" fmla="*/ 2147483647 w 122"/>
              <a:gd name="T1" fmla="*/ 0 h 42"/>
              <a:gd name="T2" fmla="*/ 2147483647 w 122"/>
              <a:gd name="T3" fmla="*/ 2147483647 h 42"/>
              <a:gd name="T4" fmla="*/ 2147483647 w 122"/>
              <a:gd name="T5" fmla="*/ 2147483647 h 42"/>
              <a:gd name="T6" fmla="*/ 2147483647 w 122"/>
              <a:gd name="T7" fmla="*/ 2147483647 h 42"/>
              <a:gd name="T8" fmla="*/ 2147483647 w 122"/>
              <a:gd name="T9" fmla="*/ 2147483647 h 42"/>
              <a:gd name="T10" fmla="*/ 2147483647 w 122"/>
              <a:gd name="T11" fmla="*/ 2147483647 h 42"/>
              <a:gd name="T12" fmla="*/ 2147483647 w 122"/>
              <a:gd name="T13" fmla="*/ 2147483647 h 42"/>
              <a:gd name="T14" fmla="*/ 2147483647 w 122"/>
              <a:gd name="T15" fmla="*/ 2147483647 h 42"/>
              <a:gd name="T16" fmla="*/ 0 w 122"/>
              <a:gd name="T17" fmla="*/ 2147483647 h 42"/>
              <a:gd name="T18" fmla="*/ 2147483647 w 122"/>
              <a:gd name="T19" fmla="*/ 2147483647 h 42"/>
              <a:gd name="T20" fmla="*/ 2147483647 w 122"/>
              <a:gd name="T21" fmla="*/ 2147483647 h 42"/>
              <a:gd name="T22" fmla="*/ 2147483647 w 122"/>
              <a:gd name="T23" fmla="*/ 2147483647 h 42"/>
              <a:gd name="T24" fmla="*/ 2147483647 w 122"/>
              <a:gd name="T25" fmla="*/ 2147483647 h 42"/>
              <a:gd name="T26" fmla="*/ 2147483647 w 122"/>
              <a:gd name="T27" fmla="*/ 2147483647 h 42"/>
              <a:gd name="T28" fmla="*/ 2147483647 w 122"/>
              <a:gd name="T29" fmla="*/ 2147483647 h 42"/>
              <a:gd name="T30" fmla="*/ 2147483647 w 122"/>
              <a:gd name="T31" fmla="*/ 2147483647 h 42"/>
              <a:gd name="T32" fmla="*/ 2147483647 w 122"/>
              <a:gd name="T33" fmla="*/ 2147483647 h 42"/>
              <a:gd name="T34" fmla="*/ 2147483647 w 122"/>
              <a:gd name="T35" fmla="*/ 2147483647 h 42"/>
              <a:gd name="T36" fmla="*/ 2147483647 w 122"/>
              <a:gd name="T37" fmla="*/ 2147483647 h 42"/>
              <a:gd name="T38" fmla="*/ 2147483647 w 122"/>
              <a:gd name="T39" fmla="*/ 2147483647 h 42"/>
              <a:gd name="T40" fmla="*/ 2147483647 w 122"/>
              <a:gd name="T41" fmla="*/ 2147483647 h 42"/>
              <a:gd name="T42" fmla="*/ 2147483647 w 122"/>
              <a:gd name="T43" fmla="*/ 2147483647 h 42"/>
              <a:gd name="T44" fmla="*/ 2147483647 w 122"/>
              <a:gd name="T45" fmla="*/ 2147483647 h 42"/>
              <a:gd name="T46" fmla="*/ 2147483647 w 122"/>
              <a:gd name="T47" fmla="*/ 2147483647 h 42"/>
              <a:gd name="T48" fmla="*/ 2147483647 w 122"/>
              <a:gd name="T49" fmla="*/ 2147483647 h 42"/>
              <a:gd name="T50" fmla="*/ 2147483647 w 122"/>
              <a:gd name="T51" fmla="*/ 2147483647 h 42"/>
              <a:gd name="T52" fmla="*/ 2147483647 w 122"/>
              <a:gd name="T53" fmla="*/ 2147483647 h 42"/>
              <a:gd name="T54" fmla="*/ 2147483647 w 122"/>
              <a:gd name="T55" fmla="*/ 2147483647 h 42"/>
              <a:gd name="T56" fmla="*/ 2147483647 w 122"/>
              <a:gd name="T57" fmla="*/ 2147483647 h 42"/>
              <a:gd name="T58" fmla="*/ 2147483647 w 122"/>
              <a:gd name="T59" fmla="*/ 2147483647 h 42"/>
              <a:gd name="T60" fmla="*/ 2147483647 w 122"/>
              <a:gd name="T61" fmla="*/ 2147483647 h 42"/>
              <a:gd name="T62" fmla="*/ 2147483647 w 122"/>
              <a:gd name="T63" fmla="*/ 2147483647 h 42"/>
              <a:gd name="T64" fmla="*/ 2147483647 w 122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42"/>
              <a:gd name="T101" fmla="*/ 122 w 122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42">
                <a:moveTo>
                  <a:pt x="61" y="0"/>
                </a:moveTo>
                <a:lnTo>
                  <a:pt x="49" y="2"/>
                </a:lnTo>
                <a:lnTo>
                  <a:pt x="38" y="3"/>
                </a:lnTo>
                <a:lnTo>
                  <a:pt x="28" y="5"/>
                </a:lnTo>
                <a:lnTo>
                  <a:pt x="18" y="7"/>
                </a:lnTo>
                <a:lnTo>
                  <a:pt x="11" y="10"/>
                </a:lnTo>
                <a:lnTo>
                  <a:pt x="6" y="13"/>
                </a:lnTo>
                <a:lnTo>
                  <a:pt x="2" y="18"/>
                </a:lnTo>
                <a:lnTo>
                  <a:pt x="0" y="21"/>
                </a:lnTo>
                <a:lnTo>
                  <a:pt x="2" y="26"/>
                </a:lnTo>
                <a:lnTo>
                  <a:pt x="6" y="29"/>
                </a:lnTo>
                <a:lnTo>
                  <a:pt x="11" y="32"/>
                </a:lnTo>
                <a:lnTo>
                  <a:pt x="18" y="36"/>
                </a:lnTo>
                <a:lnTo>
                  <a:pt x="28" y="38"/>
                </a:lnTo>
                <a:lnTo>
                  <a:pt x="38" y="40"/>
                </a:lnTo>
                <a:lnTo>
                  <a:pt x="49" y="42"/>
                </a:lnTo>
                <a:lnTo>
                  <a:pt x="61" y="42"/>
                </a:lnTo>
                <a:lnTo>
                  <a:pt x="73" y="42"/>
                </a:lnTo>
                <a:lnTo>
                  <a:pt x="84" y="40"/>
                </a:lnTo>
                <a:lnTo>
                  <a:pt x="95" y="38"/>
                </a:lnTo>
                <a:lnTo>
                  <a:pt x="104" y="36"/>
                </a:lnTo>
                <a:lnTo>
                  <a:pt x="112" y="32"/>
                </a:lnTo>
                <a:lnTo>
                  <a:pt x="118" y="29"/>
                </a:lnTo>
                <a:lnTo>
                  <a:pt x="121" y="26"/>
                </a:lnTo>
                <a:lnTo>
                  <a:pt x="122" y="21"/>
                </a:lnTo>
                <a:lnTo>
                  <a:pt x="121" y="18"/>
                </a:lnTo>
                <a:lnTo>
                  <a:pt x="118" y="13"/>
                </a:lnTo>
                <a:lnTo>
                  <a:pt x="112" y="10"/>
                </a:lnTo>
                <a:lnTo>
                  <a:pt x="104" y="7"/>
                </a:lnTo>
                <a:lnTo>
                  <a:pt x="95" y="5"/>
                </a:lnTo>
                <a:lnTo>
                  <a:pt x="84" y="3"/>
                </a:lnTo>
                <a:lnTo>
                  <a:pt x="73" y="2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2" name="Freeform 119"/>
          <p:cNvSpPr>
            <a:spLocks/>
          </p:cNvSpPr>
          <p:nvPr/>
        </p:nvSpPr>
        <p:spPr bwMode="auto">
          <a:xfrm>
            <a:off x="7942263" y="3527425"/>
            <a:ext cx="15875" cy="4763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1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6"/>
                </a:lnTo>
                <a:lnTo>
                  <a:pt x="10" y="8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4" y="27"/>
                </a:lnTo>
                <a:lnTo>
                  <a:pt x="10" y="31"/>
                </a:lnTo>
                <a:lnTo>
                  <a:pt x="18" y="34"/>
                </a:lnTo>
                <a:lnTo>
                  <a:pt x="27" y="36"/>
                </a:lnTo>
                <a:lnTo>
                  <a:pt x="37" y="39"/>
                </a:lnTo>
                <a:lnTo>
                  <a:pt x="48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4" y="36"/>
                </a:lnTo>
                <a:lnTo>
                  <a:pt x="103" y="34"/>
                </a:lnTo>
                <a:lnTo>
                  <a:pt x="111" y="31"/>
                </a:lnTo>
                <a:lnTo>
                  <a:pt x="116" y="27"/>
                </a:lnTo>
                <a:lnTo>
                  <a:pt x="120" y="24"/>
                </a:lnTo>
                <a:lnTo>
                  <a:pt x="121" y="19"/>
                </a:lnTo>
                <a:lnTo>
                  <a:pt x="120" y="16"/>
                </a:lnTo>
                <a:lnTo>
                  <a:pt x="116" y="11"/>
                </a:lnTo>
                <a:lnTo>
                  <a:pt x="111" y="8"/>
                </a:lnTo>
                <a:lnTo>
                  <a:pt x="103" y="6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3" name="Freeform 120"/>
          <p:cNvSpPr>
            <a:spLocks/>
          </p:cNvSpPr>
          <p:nvPr/>
        </p:nvSpPr>
        <p:spPr bwMode="auto">
          <a:xfrm>
            <a:off x="7942263" y="3527425"/>
            <a:ext cx="15875" cy="4763"/>
          </a:xfrm>
          <a:custGeom>
            <a:avLst/>
            <a:gdLst>
              <a:gd name="T0" fmla="*/ 2147483647 w 121"/>
              <a:gd name="T1" fmla="*/ 0 h 40"/>
              <a:gd name="T2" fmla="*/ 2147483647 w 121"/>
              <a:gd name="T3" fmla="*/ 0 h 40"/>
              <a:gd name="T4" fmla="*/ 2147483647 w 121"/>
              <a:gd name="T5" fmla="*/ 2147483647 h 40"/>
              <a:gd name="T6" fmla="*/ 2147483647 w 121"/>
              <a:gd name="T7" fmla="*/ 2147483647 h 40"/>
              <a:gd name="T8" fmla="*/ 2147483647 w 121"/>
              <a:gd name="T9" fmla="*/ 2147483647 h 40"/>
              <a:gd name="T10" fmla="*/ 2147483647 w 121"/>
              <a:gd name="T11" fmla="*/ 2147483647 h 40"/>
              <a:gd name="T12" fmla="*/ 2147483647 w 121"/>
              <a:gd name="T13" fmla="*/ 2147483647 h 40"/>
              <a:gd name="T14" fmla="*/ 2147483647 w 121"/>
              <a:gd name="T15" fmla="*/ 2147483647 h 40"/>
              <a:gd name="T16" fmla="*/ 0 w 121"/>
              <a:gd name="T17" fmla="*/ 2147483647 h 40"/>
              <a:gd name="T18" fmla="*/ 2147483647 w 121"/>
              <a:gd name="T19" fmla="*/ 2147483647 h 40"/>
              <a:gd name="T20" fmla="*/ 2147483647 w 121"/>
              <a:gd name="T21" fmla="*/ 2147483647 h 40"/>
              <a:gd name="T22" fmla="*/ 2147483647 w 121"/>
              <a:gd name="T23" fmla="*/ 2147483647 h 40"/>
              <a:gd name="T24" fmla="*/ 2147483647 w 121"/>
              <a:gd name="T25" fmla="*/ 2147483647 h 40"/>
              <a:gd name="T26" fmla="*/ 2147483647 w 121"/>
              <a:gd name="T27" fmla="*/ 2147483647 h 40"/>
              <a:gd name="T28" fmla="*/ 2147483647 w 121"/>
              <a:gd name="T29" fmla="*/ 2147483647 h 40"/>
              <a:gd name="T30" fmla="*/ 2147483647 w 121"/>
              <a:gd name="T31" fmla="*/ 2147483647 h 40"/>
              <a:gd name="T32" fmla="*/ 2147483647 w 121"/>
              <a:gd name="T33" fmla="*/ 2147483647 h 40"/>
              <a:gd name="T34" fmla="*/ 2147483647 w 121"/>
              <a:gd name="T35" fmla="*/ 2147483647 h 40"/>
              <a:gd name="T36" fmla="*/ 2147483647 w 121"/>
              <a:gd name="T37" fmla="*/ 2147483647 h 40"/>
              <a:gd name="T38" fmla="*/ 2147483647 w 121"/>
              <a:gd name="T39" fmla="*/ 2147483647 h 40"/>
              <a:gd name="T40" fmla="*/ 2147483647 w 121"/>
              <a:gd name="T41" fmla="*/ 2147483647 h 40"/>
              <a:gd name="T42" fmla="*/ 2147483647 w 121"/>
              <a:gd name="T43" fmla="*/ 2147483647 h 40"/>
              <a:gd name="T44" fmla="*/ 2147483647 w 121"/>
              <a:gd name="T45" fmla="*/ 2147483647 h 40"/>
              <a:gd name="T46" fmla="*/ 2147483647 w 121"/>
              <a:gd name="T47" fmla="*/ 2147483647 h 40"/>
              <a:gd name="T48" fmla="*/ 2147483647 w 121"/>
              <a:gd name="T49" fmla="*/ 2147483647 h 40"/>
              <a:gd name="T50" fmla="*/ 2147483647 w 121"/>
              <a:gd name="T51" fmla="*/ 2147483647 h 40"/>
              <a:gd name="T52" fmla="*/ 2147483647 w 121"/>
              <a:gd name="T53" fmla="*/ 2147483647 h 40"/>
              <a:gd name="T54" fmla="*/ 2147483647 w 121"/>
              <a:gd name="T55" fmla="*/ 2147483647 h 40"/>
              <a:gd name="T56" fmla="*/ 2147483647 w 121"/>
              <a:gd name="T57" fmla="*/ 2147483647 h 40"/>
              <a:gd name="T58" fmla="*/ 2147483647 w 121"/>
              <a:gd name="T59" fmla="*/ 2147483647 h 40"/>
              <a:gd name="T60" fmla="*/ 2147483647 w 121"/>
              <a:gd name="T61" fmla="*/ 2147483647 h 40"/>
              <a:gd name="T62" fmla="*/ 2147483647 w 121"/>
              <a:gd name="T63" fmla="*/ 0 h 40"/>
              <a:gd name="T64" fmla="*/ 2147483647 w 121"/>
              <a:gd name="T65" fmla="*/ 0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0"/>
              <a:gd name="T101" fmla="*/ 121 w 121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0">
                <a:moveTo>
                  <a:pt x="61" y="0"/>
                </a:moveTo>
                <a:lnTo>
                  <a:pt x="48" y="0"/>
                </a:lnTo>
                <a:lnTo>
                  <a:pt x="37" y="1"/>
                </a:lnTo>
                <a:lnTo>
                  <a:pt x="27" y="3"/>
                </a:lnTo>
                <a:lnTo>
                  <a:pt x="18" y="6"/>
                </a:lnTo>
                <a:lnTo>
                  <a:pt x="10" y="8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1" y="24"/>
                </a:lnTo>
                <a:lnTo>
                  <a:pt x="4" y="27"/>
                </a:lnTo>
                <a:lnTo>
                  <a:pt x="10" y="31"/>
                </a:lnTo>
                <a:lnTo>
                  <a:pt x="18" y="34"/>
                </a:lnTo>
                <a:lnTo>
                  <a:pt x="27" y="36"/>
                </a:lnTo>
                <a:lnTo>
                  <a:pt x="37" y="39"/>
                </a:lnTo>
                <a:lnTo>
                  <a:pt x="48" y="40"/>
                </a:lnTo>
                <a:lnTo>
                  <a:pt x="61" y="40"/>
                </a:lnTo>
                <a:lnTo>
                  <a:pt x="73" y="40"/>
                </a:lnTo>
                <a:lnTo>
                  <a:pt x="84" y="39"/>
                </a:lnTo>
                <a:lnTo>
                  <a:pt x="94" y="36"/>
                </a:lnTo>
                <a:lnTo>
                  <a:pt x="103" y="34"/>
                </a:lnTo>
                <a:lnTo>
                  <a:pt x="111" y="31"/>
                </a:lnTo>
                <a:lnTo>
                  <a:pt x="116" y="27"/>
                </a:lnTo>
                <a:lnTo>
                  <a:pt x="120" y="24"/>
                </a:lnTo>
                <a:lnTo>
                  <a:pt x="121" y="19"/>
                </a:lnTo>
                <a:lnTo>
                  <a:pt x="120" y="16"/>
                </a:lnTo>
                <a:lnTo>
                  <a:pt x="116" y="11"/>
                </a:lnTo>
                <a:lnTo>
                  <a:pt x="111" y="8"/>
                </a:lnTo>
                <a:lnTo>
                  <a:pt x="103" y="6"/>
                </a:lnTo>
                <a:lnTo>
                  <a:pt x="94" y="3"/>
                </a:lnTo>
                <a:lnTo>
                  <a:pt x="84" y="1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4" name="Freeform 121"/>
          <p:cNvSpPr>
            <a:spLocks/>
          </p:cNvSpPr>
          <p:nvPr/>
        </p:nvSpPr>
        <p:spPr bwMode="auto">
          <a:xfrm>
            <a:off x="7586663" y="3698875"/>
            <a:ext cx="15875" cy="6350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0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0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0"/>
                </a:lnTo>
                <a:lnTo>
                  <a:pt x="37" y="2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0" y="32"/>
                </a:lnTo>
                <a:lnTo>
                  <a:pt x="18" y="34"/>
                </a:lnTo>
                <a:lnTo>
                  <a:pt x="27" y="37"/>
                </a:lnTo>
                <a:lnTo>
                  <a:pt x="37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7"/>
                </a:lnTo>
                <a:lnTo>
                  <a:pt x="103" y="34"/>
                </a:lnTo>
                <a:lnTo>
                  <a:pt x="111" y="32"/>
                </a:lnTo>
                <a:lnTo>
                  <a:pt x="116" y="28"/>
                </a:lnTo>
                <a:lnTo>
                  <a:pt x="120" y="24"/>
                </a:lnTo>
                <a:lnTo>
                  <a:pt x="121" y="20"/>
                </a:lnTo>
                <a:lnTo>
                  <a:pt x="120" y="16"/>
                </a:lnTo>
                <a:lnTo>
                  <a:pt x="116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2"/>
                </a:lnTo>
                <a:lnTo>
                  <a:pt x="73" y="0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5" name="Freeform 122"/>
          <p:cNvSpPr>
            <a:spLocks/>
          </p:cNvSpPr>
          <p:nvPr/>
        </p:nvSpPr>
        <p:spPr bwMode="auto">
          <a:xfrm>
            <a:off x="7586663" y="3698875"/>
            <a:ext cx="15875" cy="6350"/>
          </a:xfrm>
          <a:custGeom>
            <a:avLst/>
            <a:gdLst>
              <a:gd name="T0" fmla="*/ 2147483647 w 121"/>
              <a:gd name="T1" fmla="*/ 0 h 41"/>
              <a:gd name="T2" fmla="*/ 2147483647 w 121"/>
              <a:gd name="T3" fmla="*/ 0 h 41"/>
              <a:gd name="T4" fmla="*/ 2147483647 w 121"/>
              <a:gd name="T5" fmla="*/ 2147483647 h 41"/>
              <a:gd name="T6" fmla="*/ 2147483647 w 121"/>
              <a:gd name="T7" fmla="*/ 2147483647 h 41"/>
              <a:gd name="T8" fmla="*/ 2147483647 w 121"/>
              <a:gd name="T9" fmla="*/ 2147483647 h 41"/>
              <a:gd name="T10" fmla="*/ 2147483647 w 121"/>
              <a:gd name="T11" fmla="*/ 2147483647 h 41"/>
              <a:gd name="T12" fmla="*/ 2147483647 w 121"/>
              <a:gd name="T13" fmla="*/ 2147483647 h 41"/>
              <a:gd name="T14" fmla="*/ 2147483647 w 121"/>
              <a:gd name="T15" fmla="*/ 2147483647 h 41"/>
              <a:gd name="T16" fmla="*/ 0 w 121"/>
              <a:gd name="T17" fmla="*/ 2147483647 h 41"/>
              <a:gd name="T18" fmla="*/ 2147483647 w 121"/>
              <a:gd name="T19" fmla="*/ 2147483647 h 41"/>
              <a:gd name="T20" fmla="*/ 2147483647 w 121"/>
              <a:gd name="T21" fmla="*/ 2147483647 h 41"/>
              <a:gd name="T22" fmla="*/ 2147483647 w 121"/>
              <a:gd name="T23" fmla="*/ 2147483647 h 41"/>
              <a:gd name="T24" fmla="*/ 2147483647 w 121"/>
              <a:gd name="T25" fmla="*/ 2147483647 h 41"/>
              <a:gd name="T26" fmla="*/ 2147483647 w 121"/>
              <a:gd name="T27" fmla="*/ 2147483647 h 41"/>
              <a:gd name="T28" fmla="*/ 2147483647 w 121"/>
              <a:gd name="T29" fmla="*/ 2147483647 h 41"/>
              <a:gd name="T30" fmla="*/ 2147483647 w 121"/>
              <a:gd name="T31" fmla="*/ 2147483647 h 41"/>
              <a:gd name="T32" fmla="*/ 2147483647 w 121"/>
              <a:gd name="T33" fmla="*/ 2147483647 h 41"/>
              <a:gd name="T34" fmla="*/ 2147483647 w 121"/>
              <a:gd name="T35" fmla="*/ 2147483647 h 41"/>
              <a:gd name="T36" fmla="*/ 2147483647 w 121"/>
              <a:gd name="T37" fmla="*/ 2147483647 h 41"/>
              <a:gd name="T38" fmla="*/ 2147483647 w 121"/>
              <a:gd name="T39" fmla="*/ 2147483647 h 41"/>
              <a:gd name="T40" fmla="*/ 2147483647 w 121"/>
              <a:gd name="T41" fmla="*/ 2147483647 h 41"/>
              <a:gd name="T42" fmla="*/ 2147483647 w 121"/>
              <a:gd name="T43" fmla="*/ 2147483647 h 41"/>
              <a:gd name="T44" fmla="*/ 2147483647 w 121"/>
              <a:gd name="T45" fmla="*/ 2147483647 h 41"/>
              <a:gd name="T46" fmla="*/ 2147483647 w 121"/>
              <a:gd name="T47" fmla="*/ 2147483647 h 41"/>
              <a:gd name="T48" fmla="*/ 2147483647 w 121"/>
              <a:gd name="T49" fmla="*/ 2147483647 h 41"/>
              <a:gd name="T50" fmla="*/ 2147483647 w 121"/>
              <a:gd name="T51" fmla="*/ 2147483647 h 41"/>
              <a:gd name="T52" fmla="*/ 2147483647 w 121"/>
              <a:gd name="T53" fmla="*/ 2147483647 h 41"/>
              <a:gd name="T54" fmla="*/ 2147483647 w 121"/>
              <a:gd name="T55" fmla="*/ 2147483647 h 41"/>
              <a:gd name="T56" fmla="*/ 2147483647 w 121"/>
              <a:gd name="T57" fmla="*/ 2147483647 h 41"/>
              <a:gd name="T58" fmla="*/ 2147483647 w 121"/>
              <a:gd name="T59" fmla="*/ 2147483647 h 41"/>
              <a:gd name="T60" fmla="*/ 2147483647 w 121"/>
              <a:gd name="T61" fmla="*/ 2147483647 h 41"/>
              <a:gd name="T62" fmla="*/ 2147483647 w 121"/>
              <a:gd name="T63" fmla="*/ 0 h 41"/>
              <a:gd name="T64" fmla="*/ 2147483647 w 121"/>
              <a:gd name="T65" fmla="*/ 0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1"/>
              <a:gd name="T101" fmla="*/ 121 w 121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1">
                <a:moveTo>
                  <a:pt x="61" y="0"/>
                </a:moveTo>
                <a:lnTo>
                  <a:pt x="49" y="0"/>
                </a:lnTo>
                <a:lnTo>
                  <a:pt x="37" y="2"/>
                </a:lnTo>
                <a:lnTo>
                  <a:pt x="27" y="3"/>
                </a:lnTo>
                <a:lnTo>
                  <a:pt x="18" y="5"/>
                </a:lnTo>
                <a:lnTo>
                  <a:pt x="10" y="9"/>
                </a:lnTo>
                <a:lnTo>
                  <a:pt x="4" y="12"/>
                </a:lnTo>
                <a:lnTo>
                  <a:pt x="1" y="16"/>
                </a:lnTo>
                <a:lnTo>
                  <a:pt x="0" y="20"/>
                </a:lnTo>
                <a:lnTo>
                  <a:pt x="1" y="24"/>
                </a:lnTo>
                <a:lnTo>
                  <a:pt x="4" y="28"/>
                </a:lnTo>
                <a:lnTo>
                  <a:pt x="10" y="32"/>
                </a:lnTo>
                <a:lnTo>
                  <a:pt x="18" y="34"/>
                </a:lnTo>
                <a:lnTo>
                  <a:pt x="27" y="37"/>
                </a:lnTo>
                <a:lnTo>
                  <a:pt x="37" y="39"/>
                </a:lnTo>
                <a:lnTo>
                  <a:pt x="49" y="40"/>
                </a:lnTo>
                <a:lnTo>
                  <a:pt x="61" y="41"/>
                </a:lnTo>
                <a:lnTo>
                  <a:pt x="73" y="40"/>
                </a:lnTo>
                <a:lnTo>
                  <a:pt x="84" y="39"/>
                </a:lnTo>
                <a:lnTo>
                  <a:pt x="94" y="37"/>
                </a:lnTo>
                <a:lnTo>
                  <a:pt x="103" y="34"/>
                </a:lnTo>
                <a:lnTo>
                  <a:pt x="111" y="32"/>
                </a:lnTo>
                <a:lnTo>
                  <a:pt x="116" y="28"/>
                </a:lnTo>
                <a:lnTo>
                  <a:pt x="120" y="24"/>
                </a:lnTo>
                <a:lnTo>
                  <a:pt x="121" y="20"/>
                </a:lnTo>
                <a:lnTo>
                  <a:pt x="120" y="16"/>
                </a:lnTo>
                <a:lnTo>
                  <a:pt x="116" y="12"/>
                </a:lnTo>
                <a:lnTo>
                  <a:pt x="111" y="9"/>
                </a:lnTo>
                <a:lnTo>
                  <a:pt x="103" y="5"/>
                </a:lnTo>
                <a:lnTo>
                  <a:pt x="94" y="3"/>
                </a:lnTo>
                <a:lnTo>
                  <a:pt x="84" y="2"/>
                </a:lnTo>
                <a:lnTo>
                  <a:pt x="73" y="0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6" name="Freeform 123"/>
          <p:cNvSpPr>
            <a:spLocks/>
          </p:cNvSpPr>
          <p:nvPr/>
        </p:nvSpPr>
        <p:spPr bwMode="auto">
          <a:xfrm>
            <a:off x="7713663" y="3513138"/>
            <a:ext cx="530225" cy="477837"/>
          </a:xfrm>
          <a:custGeom>
            <a:avLst/>
            <a:gdLst>
              <a:gd name="T0" fmla="*/ 2147483647 w 3994"/>
              <a:gd name="T1" fmla="*/ 2147483647 h 3893"/>
              <a:gd name="T2" fmla="*/ 2147483647 w 3994"/>
              <a:gd name="T3" fmla="*/ 2147483647 h 3893"/>
              <a:gd name="T4" fmla="*/ 2147483647 w 3994"/>
              <a:gd name="T5" fmla="*/ 2147483647 h 3893"/>
              <a:gd name="T6" fmla="*/ 2147483647 w 3994"/>
              <a:gd name="T7" fmla="*/ 2147483647 h 3893"/>
              <a:gd name="T8" fmla="*/ 2147483647 w 3994"/>
              <a:gd name="T9" fmla="*/ 2147483647 h 3893"/>
              <a:gd name="T10" fmla="*/ 2147483647 w 3994"/>
              <a:gd name="T11" fmla="*/ 2147483647 h 3893"/>
              <a:gd name="T12" fmla="*/ 2147483647 w 3994"/>
              <a:gd name="T13" fmla="*/ 2147483647 h 3893"/>
              <a:gd name="T14" fmla="*/ 2147483647 w 3994"/>
              <a:gd name="T15" fmla="*/ 2147483647 h 3893"/>
              <a:gd name="T16" fmla="*/ 2147483647 w 3994"/>
              <a:gd name="T17" fmla="*/ 2147483647 h 3893"/>
              <a:gd name="T18" fmla="*/ 2147483647 w 3994"/>
              <a:gd name="T19" fmla="*/ 2147483647 h 3893"/>
              <a:gd name="T20" fmla="*/ 0 w 3994"/>
              <a:gd name="T21" fmla="*/ 2147483647 h 3893"/>
              <a:gd name="T22" fmla="*/ 2147483647 w 3994"/>
              <a:gd name="T23" fmla="*/ 2147483647 h 3893"/>
              <a:gd name="T24" fmla="*/ 2147483647 w 3994"/>
              <a:gd name="T25" fmla="*/ 2147483647 h 3893"/>
              <a:gd name="T26" fmla="*/ 2147483647 w 3994"/>
              <a:gd name="T27" fmla="*/ 2147483647 h 3893"/>
              <a:gd name="T28" fmla="*/ 2147483647 w 3994"/>
              <a:gd name="T29" fmla="*/ 2147483647 h 3893"/>
              <a:gd name="T30" fmla="*/ 2147483647 w 3994"/>
              <a:gd name="T31" fmla="*/ 2147483647 h 3893"/>
              <a:gd name="T32" fmla="*/ 2147483647 w 3994"/>
              <a:gd name="T33" fmla="*/ 2147483647 h 3893"/>
              <a:gd name="T34" fmla="*/ 2147483647 w 3994"/>
              <a:gd name="T35" fmla="*/ 2147483647 h 3893"/>
              <a:gd name="T36" fmla="*/ 2147483647 w 3994"/>
              <a:gd name="T37" fmla="*/ 2147483647 h 3893"/>
              <a:gd name="T38" fmla="*/ 2147483647 w 3994"/>
              <a:gd name="T39" fmla="*/ 2147483647 h 3893"/>
              <a:gd name="T40" fmla="*/ 2147483647 w 3994"/>
              <a:gd name="T41" fmla="*/ 2147483647 h 3893"/>
              <a:gd name="T42" fmla="*/ 2147483647 w 3994"/>
              <a:gd name="T43" fmla="*/ 2147483647 h 3893"/>
              <a:gd name="T44" fmla="*/ 2147483647 w 3994"/>
              <a:gd name="T45" fmla="*/ 2147483647 h 3893"/>
              <a:gd name="T46" fmla="*/ 2147483647 w 3994"/>
              <a:gd name="T47" fmla="*/ 2147483647 h 3893"/>
              <a:gd name="T48" fmla="*/ 2147483647 w 3994"/>
              <a:gd name="T49" fmla="*/ 2147483647 h 3893"/>
              <a:gd name="T50" fmla="*/ 2147483647 w 3994"/>
              <a:gd name="T51" fmla="*/ 2147483647 h 3893"/>
              <a:gd name="T52" fmla="*/ 2147483647 w 3994"/>
              <a:gd name="T53" fmla="*/ 2147483647 h 3893"/>
              <a:gd name="T54" fmla="*/ 2147483647 w 3994"/>
              <a:gd name="T55" fmla="*/ 2147483647 h 3893"/>
              <a:gd name="T56" fmla="*/ 2147483647 w 3994"/>
              <a:gd name="T57" fmla="*/ 2147483647 h 3893"/>
              <a:gd name="T58" fmla="*/ 2147483647 w 3994"/>
              <a:gd name="T59" fmla="*/ 2147483647 h 3893"/>
              <a:gd name="T60" fmla="*/ 2147483647 w 3994"/>
              <a:gd name="T61" fmla="*/ 2147483647 h 3893"/>
              <a:gd name="T62" fmla="*/ 2147483647 w 3994"/>
              <a:gd name="T63" fmla="*/ 2147483647 h 3893"/>
              <a:gd name="T64" fmla="*/ 2147483647 w 3994"/>
              <a:gd name="T65" fmla="*/ 2147483647 h 3893"/>
              <a:gd name="T66" fmla="*/ 2147483647 w 3994"/>
              <a:gd name="T67" fmla="*/ 2147483647 h 3893"/>
              <a:gd name="T68" fmla="*/ 2147483647 w 3994"/>
              <a:gd name="T69" fmla="*/ 2147483647 h 3893"/>
              <a:gd name="T70" fmla="*/ 2147483647 w 3994"/>
              <a:gd name="T71" fmla="*/ 2147483647 h 3893"/>
              <a:gd name="T72" fmla="*/ 2147483647 w 3994"/>
              <a:gd name="T73" fmla="*/ 2147483647 h 3893"/>
              <a:gd name="T74" fmla="*/ 2147483647 w 3994"/>
              <a:gd name="T75" fmla="*/ 2147483647 h 3893"/>
              <a:gd name="T76" fmla="*/ 2147483647 w 3994"/>
              <a:gd name="T77" fmla="*/ 2147483647 h 3893"/>
              <a:gd name="T78" fmla="*/ 2147483647 w 3994"/>
              <a:gd name="T79" fmla="*/ 2147483647 h 3893"/>
              <a:gd name="T80" fmla="*/ 2147483647 w 3994"/>
              <a:gd name="T81" fmla="*/ 2147483647 h 3893"/>
              <a:gd name="T82" fmla="*/ 2147483647 w 3994"/>
              <a:gd name="T83" fmla="*/ 2147483647 h 3893"/>
              <a:gd name="T84" fmla="*/ 2147483647 w 3994"/>
              <a:gd name="T85" fmla="*/ 2147483647 h 3893"/>
              <a:gd name="T86" fmla="*/ 2147483647 w 3994"/>
              <a:gd name="T87" fmla="*/ 2147483647 h 3893"/>
              <a:gd name="T88" fmla="*/ 2147483647 w 3994"/>
              <a:gd name="T89" fmla="*/ 2147483647 h 3893"/>
              <a:gd name="T90" fmla="*/ 2147483647 w 3994"/>
              <a:gd name="T91" fmla="*/ 2147483647 h 38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94"/>
              <a:gd name="T139" fmla="*/ 0 h 3893"/>
              <a:gd name="T140" fmla="*/ 3994 w 3994"/>
              <a:gd name="T141" fmla="*/ 3893 h 38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94" h="3893">
                <a:moveTo>
                  <a:pt x="3821" y="260"/>
                </a:moveTo>
                <a:lnTo>
                  <a:pt x="3897" y="526"/>
                </a:lnTo>
                <a:lnTo>
                  <a:pt x="3951" y="784"/>
                </a:lnTo>
                <a:lnTo>
                  <a:pt x="3983" y="1035"/>
                </a:lnTo>
                <a:lnTo>
                  <a:pt x="3994" y="1280"/>
                </a:lnTo>
                <a:lnTo>
                  <a:pt x="3986" y="1518"/>
                </a:lnTo>
                <a:lnTo>
                  <a:pt x="3958" y="1746"/>
                </a:lnTo>
                <a:lnTo>
                  <a:pt x="3913" y="1966"/>
                </a:lnTo>
                <a:lnTo>
                  <a:pt x="3851" y="2177"/>
                </a:lnTo>
                <a:lnTo>
                  <a:pt x="3773" y="2378"/>
                </a:lnTo>
                <a:lnTo>
                  <a:pt x="3682" y="2569"/>
                </a:lnTo>
                <a:lnTo>
                  <a:pt x="3575" y="2749"/>
                </a:lnTo>
                <a:lnTo>
                  <a:pt x="3457" y="2918"/>
                </a:lnTo>
                <a:lnTo>
                  <a:pt x="3326" y="3075"/>
                </a:lnTo>
                <a:lnTo>
                  <a:pt x="3185" y="3221"/>
                </a:lnTo>
                <a:lnTo>
                  <a:pt x="3035" y="3352"/>
                </a:lnTo>
                <a:lnTo>
                  <a:pt x="2875" y="3472"/>
                </a:lnTo>
                <a:lnTo>
                  <a:pt x="2709" y="3577"/>
                </a:lnTo>
                <a:lnTo>
                  <a:pt x="2537" y="3667"/>
                </a:lnTo>
                <a:lnTo>
                  <a:pt x="2357" y="3744"/>
                </a:lnTo>
                <a:lnTo>
                  <a:pt x="2175" y="3806"/>
                </a:lnTo>
                <a:lnTo>
                  <a:pt x="1989" y="3850"/>
                </a:lnTo>
                <a:lnTo>
                  <a:pt x="1799" y="3880"/>
                </a:lnTo>
                <a:lnTo>
                  <a:pt x="1609" y="3893"/>
                </a:lnTo>
                <a:lnTo>
                  <a:pt x="1418" y="3887"/>
                </a:lnTo>
                <a:lnTo>
                  <a:pt x="1228" y="3864"/>
                </a:lnTo>
                <a:lnTo>
                  <a:pt x="1040" y="3824"/>
                </a:lnTo>
                <a:lnTo>
                  <a:pt x="854" y="3763"/>
                </a:lnTo>
                <a:lnTo>
                  <a:pt x="671" y="3685"/>
                </a:lnTo>
                <a:lnTo>
                  <a:pt x="494" y="3586"/>
                </a:lnTo>
                <a:lnTo>
                  <a:pt x="322" y="3467"/>
                </a:lnTo>
                <a:lnTo>
                  <a:pt x="157" y="3327"/>
                </a:lnTo>
                <a:lnTo>
                  <a:pt x="0" y="3167"/>
                </a:lnTo>
                <a:lnTo>
                  <a:pt x="5" y="3131"/>
                </a:lnTo>
                <a:lnTo>
                  <a:pt x="13" y="3103"/>
                </a:lnTo>
                <a:lnTo>
                  <a:pt x="27" y="3080"/>
                </a:lnTo>
                <a:lnTo>
                  <a:pt x="44" y="3062"/>
                </a:lnTo>
                <a:lnTo>
                  <a:pt x="65" y="3048"/>
                </a:lnTo>
                <a:lnTo>
                  <a:pt x="90" y="3038"/>
                </a:lnTo>
                <a:lnTo>
                  <a:pt x="117" y="3031"/>
                </a:lnTo>
                <a:lnTo>
                  <a:pt x="147" y="3026"/>
                </a:lnTo>
                <a:lnTo>
                  <a:pt x="214" y="3023"/>
                </a:lnTo>
                <a:lnTo>
                  <a:pt x="288" y="3021"/>
                </a:lnTo>
                <a:lnTo>
                  <a:pt x="327" y="3018"/>
                </a:lnTo>
                <a:lnTo>
                  <a:pt x="365" y="3015"/>
                </a:lnTo>
                <a:lnTo>
                  <a:pt x="405" y="3009"/>
                </a:lnTo>
                <a:lnTo>
                  <a:pt x="446" y="3001"/>
                </a:lnTo>
                <a:lnTo>
                  <a:pt x="486" y="2989"/>
                </a:lnTo>
                <a:lnTo>
                  <a:pt x="525" y="2973"/>
                </a:lnTo>
                <a:lnTo>
                  <a:pt x="564" y="2952"/>
                </a:lnTo>
                <a:lnTo>
                  <a:pt x="601" y="2927"/>
                </a:lnTo>
                <a:lnTo>
                  <a:pt x="637" y="2895"/>
                </a:lnTo>
                <a:lnTo>
                  <a:pt x="671" y="2856"/>
                </a:lnTo>
                <a:lnTo>
                  <a:pt x="703" y="2810"/>
                </a:lnTo>
                <a:lnTo>
                  <a:pt x="733" y="2757"/>
                </a:lnTo>
                <a:lnTo>
                  <a:pt x="760" y="2694"/>
                </a:lnTo>
                <a:lnTo>
                  <a:pt x="784" y="2623"/>
                </a:lnTo>
                <a:lnTo>
                  <a:pt x="804" y="2541"/>
                </a:lnTo>
                <a:lnTo>
                  <a:pt x="822" y="2449"/>
                </a:lnTo>
                <a:lnTo>
                  <a:pt x="834" y="2345"/>
                </a:lnTo>
                <a:lnTo>
                  <a:pt x="843" y="2231"/>
                </a:lnTo>
                <a:lnTo>
                  <a:pt x="846" y="2103"/>
                </a:lnTo>
                <a:lnTo>
                  <a:pt x="845" y="1962"/>
                </a:lnTo>
                <a:lnTo>
                  <a:pt x="843" y="1858"/>
                </a:lnTo>
                <a:lnTo>
                  <a:pt x="842" y="1752"/>
                </a:lnTo>
                <a:lnTo>
                  <a:pt x="842" y="1646"/>
                </a:lnTo>
                <a:lnTo>
                  <a:pt x="844" y="1539"/>
                </a:lnTo>
                <a:lnTo>
                  <a:pt x="846" y="1487"/>
                </a:lnTo>
                <a:lnTo>
                  <a:pt x="848" y="1435"/>
                </a:lnTo>
                <a:lnTo>
                  <a:pt x="853" y="1384"/>
                </a:lnTo>
                <a:lnTo>
                  <a:pt x="857" y="1332"/>
                </a:lnTo>
                <a:lnTo>
                  <a:pt x="862" y="1282"/>
                </a:lnTo>
                <a:lnTo>
                  <a:pt x="868" y="1233"/>
                </a:lnTo>
                <a:lnTo>
                  <a:pt x="876" y="1185"/>
                </a:lnTo>
                <a:lnTo>
                  <a:pt x="885" y="1138"/>
                </a:lnTo>
                <a:lnTo>
                  <a:pt x="895" y="1094"/>
                </a:lnTo>
                <a:lnTo>
                  <a:pt x="907" y="1049"/>
                </a:lnTo>
                <a:lnTo>
                  <a:pt x="919" y="1007"/>
                </a:lnTo>
                <a:lnTo>
                  <a:pt x="933" y="966"/>
                </a:lnTo>
                <a:lnTo>
                  <a:pt x="950" y="927"/>
                </a:lnTo>
                <a:lnTo>
                  <a:pt x="968" y="890"/>
                </a:lnTo>
                <a:lnTo>
                  <a:pt x="987" y="856"/>
                </a:lnTo>
                <a:lnTo>
                  <a:pt x="1008" y="824"/>
                </a:lnTo>
                <a:lnTo>
                  <a:pt x="1031" y="793"/>
                </a:lnTo>
                <a:lnTo>
                  <a:pt x="1056" y="766"/>
                </a:lnTo>
                <a:lnTo>
                  <a:pt x="1083" y="740"/>
                </a:lnTo>
                <a:lnTo>
                  <a:pt x="1112" y="719"/>
                </a:lnTo>
                <a:lnTo>
                  <a:pt x="1144" y="699"/>
                </a:lnTo>
                <a:lnTo>
                  <a:pt x="1177" y="683"/>
                </a:lnTo>
                <a:lnTo>
                  <a:pt x="1214" y="670"/>
                </a:lnTo>
                <a:lnTo>
                  <a:pt x="1251" y="659"/>
                </a:lnTo>
                <a:lnTo>
                  <a:pt x="1303" y="660"/>
                </a:lnTo>
                <a:lnTo>
                  <a:pt x="1438" y="662"/>
                </a:lnTo>
                <a:lnTo>
                  <a:pt x="1530" y="662"/>
                </a:lnTo>
                <a:lnTo>
                  <a:pt x="1635" y="662"/>
                </a:lnTo>
                <a:lnTo>
                  <a:pt x="1753" y="660"/>
                </a:lnTo>
                <a:lnTo>
                  <a:pt x="1878" y="659"/>
                </a:lnTo>
                <a:lnTo>
                  <a:pt x="2010" y="656"/>
                </a:lnTo>
                <a:lnTo>
                  <a:pt x="2146" y="651"/>
                </a:lnTo>
                <a:lnTo>
                  <a:pt x="2284" y="644"/>
                </a:lnTo>
                <a:lnTo>
                  <a:pt x="2422" y="635"/>
                </a:lnTo>
                <a:lnTo>
                  <a:pt x="2489" y="630"/>
                </a:lnTo>
                <a:lnTo>
                  <a:pt x="2557" y="624"/>
                </a:lnTo>
                <a:lnTo>
                  <a:pt x="2622" y="617"/>
                </a:lnTo>
                <a:lnTo>
                  <a:pt x="2685" y="609"/>
                </a:lnTo>
                <a:lnTo>
                  <a:pt x="2747" y="601"/>
                </a:lnTo>
                <a:lnTo>
                  <a:pt x="2808" y="592"/>
                </a:lnTo>
                <a:lnTo>
                  <a:pt x="2864" y="583"/>
                </a:lnTo>
                <a:lnTo>
                  <a:pt x="2920" y="572"/>
                </a:lnTo>
                <a:lnTo>
                  <a:pt x="2972" y="559"/>
                </a:lnTo>
                <a:lnTo>
                  <a:pt x="3022" y="542"/>
                </a:lnTo>
                <a:lnTo>
                  <a:pt x="3068" y="520"/>
                </a:lnTo>
                <a:lnTo>
                  <a:pt x="3111" y="496"/>
                </a:lnTo>
                <a:lnTo>
                  <a:pt x="3152" y="470"/>
                </a:lnTo>
                <a:lnTo>
                  <a:pt x="3191" y="440"/>
                </a:lnTo>
                <a:lnTo>
                  <a:pt x="3226" y="409"/>
                </a:lnTo>
                <a:lnTo>
                  <a:pt x="3261" y="376"/>
                </a:lnTo>
                <a:lnTo>
                  <a:pt x="3292" y="343"/>
                </a:lnTo>
                <a:lnTo>
                  <a:pt x="3322" y="308"/>
                </a:lnTo>
                <a:lnTo>
                  <a:pt x="3350" y="274"/>
                </a:lnTo>
                <a:lnTo>
                  <a:pt x="3376" y="240"/>
                </a:lnTo>
                <a:lnTo>
                  <a:pt x="3425" y="174"/>
                </a:lnTo>
                <a:lnTo>
                  <a:pt x="3469" y="113"/>
                </a:lnTo>
                <a:lnTo>
                  <a:pt x="3490" y="87"/>
                </a:lnTo>
                <a:lnTo>
                  <a:pt x="3511" y="63"/>
                </a:lnTo>
                <a:lnTo>
                  <a:pt x="3531" y="42"/>
                </a:lnTo>
                <a:lnTo>
                  <a:pt x="3550" y="25"/>
                </a:lnTo>
                <a:lnTo>
                  <a:pt x="3570" y="11"/>
                </a:lnTo>
                <a:lnTo>
                  <a:pt x="3589" y="3"/>
                </a:lnTo>
                <a:lnTo>
                  <a:pt x="3608" y="0"/>
                </a:lnTo>
                <a:lnTo>
                  <a:pt x="3628" y="2"/>
                </a:lnTo>
                <a:lnTo>
                  <a:pt x="3649" y="9"/>
                </a:lnTo>
                <a:lnTo>
                  <a:pt x="3670" y="23"/>
                </a:lnTo>
                <a:lnTo>
                  <a:pt x="3693" y="43"/>
                </a:lnTo>
                <a:lnTo>
                  <a:pt x="3715" y="71"/>
                </a:lnTo>
                <a:lnTo>
                  <a:pt x="3739" y="106"/>
                </a:lnTo>
                <a:lnTo>
                  <a:pt x="3765" y="150"/>
                </a:lnTo>
                <a:lnTo>
                  <a:pt x="3792" y="201"/>
                </a:lnTo>
                <a:lnTo>
                  <a:pt x="3821" y="260"/>
                </a:lnTo>
                <a:close/>
              </a:path>
            </a:pathLst>
          </a:custGeom>
          <a:solidFill>
            <a:srgbClr val="FDF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217" name="Group 124"/>
          <p:cNvGrpSpPr>
            <a:grpSpLocks/>
          </p:cNvGrpSpPr>
          <p:nvPr/>
        </p:nvGrpSpPr>
        <p:grpSpPr bwMode="auto">
          <a:xfrm>
            <a:off x="7712075" y="3513138"/>
            <a:ext cx="574675" cy="538162"/>
            <a:chOff x="2674" y="1428"/>
            <a:chExt cx="869" cy="683"/>
          </a:xfrm>
        </p:grpSpPr>
        <p:sp>
          <p:nvSpPr>
            <p:cNvPr id="4233" name="Freeform 125"/>
            <p:cNvSpPr>
              <a:spLocks/>
            </p:cNvSpPr>
            <p:nvPr/>
          </p:nvSpPr>
          <p:spPr bwMode="auto">
            <a:xfrm>
              <a:off x="2983" y="1630"/>
              <a:ext cx="560" cy="481"/>
            </a:xfrm>
            <a:custGeom>
              <a:avLst/>
              <a:gdLst>
                <a:gd name="T0" fmla="*/ 1 w 2801"/>
                <a:gd name="T1" fmla="*/ 0 h 2892"/>
                <a:gd name="T2" fmla="*/ 1 w 2801"/>
                <a:gd name="T3" fmla="*/ 0 h 2892"/>
                <a:gd name="T4" fmla="*/ 1 w 2801"/>
                <a:gd name="T5" fmla="*/ 0 h 2892"/>
                <a:gd name="T6" fmla="*/ 1 w 2801"/>
                <a:gd name="T7" fmla="*/ 0 h 2892"/>
                <a:gd name="T8" fmla="*/ 1 w 2801"/>
                <a:gd name="T9" fmla="*/ 0 h 2892"/>
                <a:gd name="T10" fmla="*/ 1 w 2801"/>
                <a:gd name="T11" fmla="*/ 0 h 2892"/>
                <a:gd name="T12" fmla="*/ 1 w 2801"/>
                <a:gd name="T13" fmla="*/ 0 h 2892"/>
                <a:gd name="T14" fmla="*/ 1 w 2801"/>
                <a:gd name="T15" fmla="*/ 0 h 2892"/>
                <a:gd name="T16" fmla="*/ 1 w 2801"/>
                <a:gd name="T17" fmla="*/ 0 h 2892"/>
                <a:gd name="T18" fmla="*/ 1 w 2801"/>
                <a:gd name="T19" fmla="*/ 0 h 2892"/>
                <a:gd name="T20" fmla="*/ 1 w 2801"/>
                <a:gd name="T21" fmla="*/ 0 h 2892"/>
                <a:gd name="T22" fmla="*/ 1 w 2801"/>
                <a:gd name="T23" fmla="*/ 0 h 2892"/>
                <a:gd name="T24" fmla="*/ 1 w 2801"/>
                <a:gd name="T25" fmla="*/ 0 h 2892"/>
                <a:gd name="T26" fmla="*/ 0 w 2801"/>
                <a:gd name="T27" fmla="*/ 0 h 2892"/>
                <a:gd name="T28" fmla="*/ 0 w 2801"/>
                <a:gd name="T29" fmla="*/ 0 h 2892"/>
                <a:gd name="T30" fmla="*/ 0 w 2801"/>
                <a:gd name="T31" fmla="*/ 0 h 2892"/>
                <a:gd name="T32" fmla="*/ 0 w 2801"/>
                <a:gd name="T33" fmla="*/ 0 h 2892"/>
                <a:gd name="T34" fmla="*/ 0 w 2801"/>
                <a:gd name="T35" fmla="*/ 0 h 2892"/>
                <a:gd name="T36" fmla="*/ 0 w 2801"/>
                <a:gd name="T37" fmla="*/ 0 h 2892"/>
                <a:gd name="T38" fmla="*/ 0 w 2801"/>
                <a:gd name="T39" fmla="*/ 0 h 2892"/>
                <a:gd name="T40" fmla="*/ 0 w 2801"/>
                <a:gd name="T41" fmla="*/ 0 h 2892"/>
                <a:gd name="T42" fmla="*/ 0 w 2801"/>
                <a:gd name="T43" fmla="*/ 0 h 2892"/>
                <a:gd name="T44" fmla="*/ 0 w 2801"/>
                <a:gd name="T45" fmla="*/ 0 h 2892"/>
                <a:gd name="T46" fmla="*/ 0 w 2801"/>
                <a:gd name="T47" fmla="*/ 0 h 2892"/>
                <a:gd name="T48" fmla="*/ 0 w 2801"/>
                <a:gd name="T49" fmla="*/ 0 h 2892"/>
                <a:gd name="T50" fmla="*/ 0 w 2801"/>
                <a:gd name="T51" fmla="*/ 0 h 2892"/>
                <a:gd name="T52" fmla="*/ 0 w 2801"/>
                <a:gd name="T53" fmla="*/ 0 h 2892"/>
                <a:gd name="T54" fmla="*/ 0 w 2801"/>
                <a:gd name="T55" fmla="*/ 0 h 2892"/>
                <a:gd name="T56" fmla="*/ 0 w 2801"/>
                <a:gd name="T57" fmla="*/ 0 h 2892"/>
                <a:gd name="T58" fmla="*/ 0 w 2801"/>
                <a:gd name="T59" fmla="*/ 0 h 2892"/>
                <a:gd name="T60" fmla="*/ 1 w 2801"/>
                <a:gd name="T61" fmla="*/ 0 h 2892"/>
                <a:gd name="T62" fmla="*/ 1 w 2801"/>
                <a:gd name="T63" fmla="*/ 0 h 2892"/>
                <a:gd name="T64" fmla="*/ 1 w 2801"/>
                <a:gd name="T65" fmla="*/ 0 h 2892"/>
                <a:gd name="T66" fmla="*/ 1 w 2801"/>
                <a:gd name="T67" fmla="*/ 0 h 2892"/>
                <a:gd name="T68" fmla="*/ 1 w 2801"/>
                <a:gd name="T69" fmla="*/ 0 h 2892"/>
                <a:gd name="T70" fmla="*/ 1 w 2801"/>
                <a:gd name="T71" fmla="*/ 0 h 2892"/>
                <a:gd name="T72" fmla="*/ 1 w 2801"/>
                <a:gd name="T73" fmla="*/ 0 h 2892"/>
                <a:gd name="T74" fmla="*/ 1 w 2801"/>
                <a:gd name="T75" fmla="*/ 0 h 2892"/>
                <a:gd name="T76" fmla="*/ 1 w 2801"/>
                <a:gd name="T77" fmla="*/ 0 h 2892"/>
                <a:gd name="T78" fmla="*/ 1 w 2801"/>
                <a:gd name="T79" fmla="*/ 0 h 2892"/>
                <a:gd name="T80" fmla="*/ 1 w 2801"/>
                <a:gd name="T81" fmla="*/ 0 h 2892"/>
                <a:gd name="T82" fmla="*/ 1 w 2801"/>
                <a:gd name="T83" fmla="*/ 0 h 2892"/>
                <a:gd name="T84" fmla="*/ 1 w 2801"/>
                <a:gd name="T85" fmla="*/ 0 h 2892"/>
                <a:gd name="T86" fmla="*/ 1 w 2801"/>
                <a:gd name="T87" fmla="*/ 0 h 28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1"/>
                <a:gd name="T133" fmla="*/ 0 h 2892"/>
                <a:gd name="T134" fmla="*/ 2801 w 2801"/>
                <a:gd name="T135" fmla="*/ 2892 h 28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1" h="2892">
                  <a:moveTo>
                    <a:pt x="2732" y="0"/>
                  </a:moveTo>
                  <a:lnTo>
                    <a:pt x="2732" y="0"/>
                  </a:lnTo>
                  <a:lnTo>
                    <a:pt x="2732" y="73"/>
                  </a:lnTo>
                  <a:lnTo>
                    <a:pt x="2729" y="145"/>
                  </a:lnTo>
                  <a:lnTo>
                    <a:pt x="2725" y="217"/>
                  </a:lnTo>
                  <a:lnTo>
                    <a:pt x="2719" y="288"/>
                  </a:lnTo>
                  <a:lnTo>
                    <a:pt x="2710" y="359"/>
                  </a:lnTo>
                  <a:lnTo>
                    <a:pt x="2701" y="429"/>
                  </a:lnTo>
                  <a:lnTo>
                    <a:pt x="2690" y="498"/>
                  </a:lnTo>
                  <a:lnTo>
                    <a:pt x="2677" y="568"/>
                  </a:lnTo>
                  <a:lnTo>
                    <a:pt x="2663" y="637"/>
                  </a:lnTo>
                  <a:lnTo>
                    <a:pt x="2646" y="704"/>
                  </a:lnTo>
                  <a:lnTo>
                    <a:pt x="2628" y="772"/>
                  </a:lnTo>
                  <a:lnTo>
                    <a:pt x="2609" y="838"/>
                  </a:lnTo>
                  <a:lnTo>
                    <a:pt x="2588" y="903"/>
                  </a:lnTo>
                  <a:lnTo>
                    <a:pt x="2566" y="968"/>
                  </a:lnTo>
                  <a:lnTo>
                    <a:pt x="2543" y="1033"/>
                  </a:lnTo>
                  <a:lnTo>
                    <a:pt x="2518" y="1097"/>
                  </a:lnTo>
                  <a:lnTo>
                    <a:pt x="2491" y="1159"/>
                  </a:lnTo>
                  <a:lnTo>
                    <a:pt x="2462" y="1222"/>
                  </a:lnTo>
                  <a:lnTo>
                    <a:pt x="2433" y="1282"/>
                  </a:lnTo>
                  <a:lnTo>
                    <a:pt x="2402" y="1343"/>
                  </a:lnTo>
                  <a:lnTo>
                    <a:pt x="2370" y="1402"/>
                  </a:lnTo>
                  <a:lnTo>
                    <a:pt x="2336" y="1461"/>
                  </a:lnTo>
                  <a:lnTo>
                    <a:pt x="2302" y="1519"/>
                  </a:lnTo>
                  <a:lnTo>
                    <a:pt x="2265" y="1576"/>
                  </a:lnTo>
                  <a:lnTo>
                    <a:pt x="2227" y="1631"/>
                  </a:lnTo>
                  <a:lnTo>
                    <a:pt x="2189" y="1686"/>
                  </a:lnTo>
                  <a:lnTo>
                    <a:pt x="2149" y="1740"/>
                  </a:lnTo>
                  <a:lnTo>
                    <a:pt x="2108" y="1793"/>
                  </a:lnTo>
                  <a:lnTo>
                    <a:pt x="2065" y="1845"/>
                  </a:lnTo>
                  <a:lnTo>
                    <a:pt x="2022" y="1895"/>
                  </a:lnTo>
                  <a:lnTo>
                    <a:pt x="1976" y="1945"/>
                  </a:lnTo>
                  <a:lnTo>
                    <a:pt x="1931" y="1993"/>
                  </a:lnTo>
                  <a:lnTo>
                    <a:pt x="1884" y="2041"/>
                  </a:lnTo>
                  <a:lnTo>
                    <a:pt x="1836" y="2087"/>
                  </a:lnTo>
                  <a:lnTo>
                    <a:pt x="1787" y="2132"/>
                  </a:lnTo>
                  <a:lnTo>
                    <a:pt x="1737" y="2176"/>
                  </a:lnTo>
                  <a:lnTo>
                    <a:pt x="1685" y="2218"/>
                  </a:lnTo>
                  <a:lnTo>
                    <a:pt x="1633" y="2260"/>
                  </a:lnTo>
                  <a:lnTo>
                    <a:pt x="1580" y="2300"/>
                  </a:lnTo>
                  <a:lnTo>
                    <a:pt x="1527" y="2338"/>
                  </a:lnTo>
                  <a:lnTo>
                    <a:pt x="1471" y="2376"/>
                  </a:lnTo>
                  <a:lnTo>
                    <a:pt x="1415" y="2412"/>
                  </a:lnTo>
                  <a:lnTo>
                    <a:pt x="1358" y="2447"/>
                  </a:lnTo>
                  <a:lnTo>
                    <a:pt x="1301" y="2480"/>
                  </a:lnTo>
                  <a:lnTo>
                    <a:pt x="1242" y="2512"/>
                  </a:lnTo>
                  <a:lnTo>
                    <a:pt x="1183" y="2542"/>
                  </a:lnTo>
                  <a:lnTo>
                    <a:pt x="1123" y="2572"/>
                  </a:lnTo>
                  <a:lnTo>
                    <a:pt x="1062" y="2599"/>
                  </a:lnTo>
                  <a:lnTo>
                    <a:pt x="1001" y="2625"/>
                  </a:lnTo>
                  <a:lnTo>
                    <a:pt x="938" y="2649"/>
                  </a:lnTo>
                  <a:lnTo>
                    <a:pt x="874" y="2672"/>
                  </a:lnTo>
                  <a:lnTo>
                    <a:pt x="811" y="2694"/>
                  </a:lnTo>
                  <a:lnTo>
                    <a:pt x="747" y="2713"/>
                  </a:lnTo>
                  <a:lnTo>
                    <a:pt x="682" y="2733"/>
                  </a:lnTo>
                  <a:lnTo>
                    <a:pt x="617" y="2749"/>
                  </a:lnTo>
                  <a:lnTo>
                    <a:pt x="550" y="2764"/>
                  </a:lnTo>
                  <a:lnTo>
                    <a:pt x="483" y="2777"/>
                  </a:lnTo>
                  <a:lnTo>
                    <a:pt x="415" y="2789"/>
                  </a:lnTo>
                  <a:lnTo>
                    <a:pt x="347" y="2799"/>
                  </a:lnTo>
                  <a:lnTo>
                    <a:pt x="279" y="2807"/>
                  </a:lnTo>
                  <a:lnTo>
                    <a:pt x="210" y="2813"/>
                  </a:lnTo>
                  <a:lnTo>
                    <a:pt x="140" y="2817"/>
                  </a:lnTo>
                  <a:lnTo>
                    <a:pt x="71" y="2821"/>
                  </a:lnTo>
                  <a:lnTo>
                    <a:pt x="0" y="2821"/>
                  </a:lnTo>
                  <a:lnTo>
                    <a:pt x="0" y="2892"/>
                  </a:lnTo>
                  <a:lnTo>
                    <a:pt x="72" y="2890"/>
                  </a:lnTo>
                  <a:lnTo>
                    <a:pt x="144" y="2888"/>
                  </a:lnTo>
                  <a:lnTo>
                    <a:pt x="215" y="2884"/>
                  </a:lnTo>
                  <a:lnTo>
                    <a:pt x="285" y="2877"/>
                  </a:lnTo>
                  <a:lnTo>
                    <a:pt x="356" y="2869"/>
                  </a:lnTo>
                  <a:lnTo>
                    <a:pt x="426" y="2858"/>
                  </a:lnTo>
                  <a:lnTo>
                    <a:pt x="495" y="2846"/>
                  </a:lnTo>
                  <a:lnTo>
                    <a:pt x="563" y="2832"/>
                  </a:lnTo>
                  <a:lnTo>
                    <a:pt x="631" y="2817"/>
                  </a:lnTo>
                  <a:lnTo>
                    <a:pt x="698" y="2800"/>
                  </a:lnTo>
                  <a:lnTo>
                    <a:pt x="766" y="2782"/>
                  </a:lnTo>
                  <a:lnTo>
                    <a:pt x="831" y="2761"/>
                  </a:lnTo>
                  <a:lnTo>
                    <a:pt x="897" y="2740"/>
                  </a:lnTo>
                  <a:lnTo>
                    <a:pt x="962" y="2716"/>
                  </a:lnTo>
                  <a:lnTo>
                    <a:pt x="1025" y="2690"/>
                  </a:lnTo>
                  <a:lnTo>
                    <a:pt x="1088" y="2664"/>
                  </a:lnTo>
                  <a:lnTo>
                    <a:pt x="1151" y="2636"/>
                  </a:lnTo>
                  <a:lnTo>
                    <a:pt x="1212" y="2606"/>
                  </a:lnTo>
                  <a:lnTo>
                    <a:pt x="1273" y="2575"/>
                  </a:lnTo>
                  <a:lnTo>
                    <a:pt x="1333" y="2542"/>
                  </a:lnTo>
                  <a:lnTo>
                    <a:pt x="1393" y="2508"/>
                  </a:lnTo>
                  <a:lnTo>
                    <a:pt x="1450" y="2472"/>
                  </a:lnTo>
                  <a:lnTo>
                    <a:pt x="1508" y="2436"/>
                  </a:lnTo>
                  <a:lnTo>
                    <a:pt x="1564" y="2397"/>
                  </a:lnTo>
                  <a:lnTo>
                    <a:pt x="1620" y="2357"/>
                  </a:lnTo>
                  <a:lnTo>
                    <a:pt x="1674" y="2316"/>
                  </a:lnTo>
                  <a:lnTo>
                    <a:pt x="1728" y="2273"/>
                  </a:lnTo>
                  <a:lnTo>
                    <a:pt x="1780" y="2230"/>
                  </a:lnTo>
                  <a:lnTo>
                    <a:pt x="1831" y="2185"/>
                  </a:lnTo>
                  <a:lnTo>
                    <a:pt x="1882" y="2140"/>
                  </a:lnTo>
                  <a:lnTo>
                    <a:pt x="1931" y="2092"/>
                  </a:lnTo>
                  <a:lnTo>
                    <a:pt x="1979" y="2044"/>
                  </a:lnTo>
                  <a:lnTo>
                    <a:pt x="2026" y="1993"/>
                  </a:lnTo>
                  <a:lnTo>
                    <a:pt x="2071" y="1943"/>
                  </a:lnTo>
                  <a:lnTo>
                    <a:pt x="2117" y="1890"/>
                  </a:lnTo>
                  <a:lnTo>
                    <a:pt x="2160" y="1838"/>
                  </a:lnTo>
                  <a:lnTo>
                    <a:pt x="2202" y="1784"/>
                  </a:lnTo>
                  <a:lnTo>
                    <a:pt x="2243" y="1728"/>
                  </a:lnTo>
                  <a:lnTo>
                    <a:pt x="2283" y="1672"/>
                  </a:lnTo>
                  <a:lnTo>
                    <a:pt x="2322" y="1615"/>
                  </a:lnTo>
                  <a:lnTo>
                    <a:pt x="2358" y="1557"/>
                  </a:lnTo>
                  <a:lnTo>
                    <a:pt x="2395" y="1497"/>
                  </a:lnTo>
                  <a:lnTo>
                    <a:pt x="2429" y="1438"/>
                  </a:lnTo>
                  <a:lnTo>
                    <a:pt x="2462" y="1377"/>
                  </a:lnTo>
                  <a:lnTo>
                    <a:pt x="2493" y="1314"/>
                  </a:lnTo>
                  <a:lnTo>
                    <a:pt x="2524" y="1252"/>
                  </a:lnTo>
                  <a:lnTo>
                    <a:pt x="2553" y="1189"/>
                  </a:lnTo>
                  <a:lnTo>
                    <a:pt x="2581" y="1124"/>
                  </a:lnTo>
                  <a:lnTo>
                    <a:pt x="2606" y="1058"/>
                  </a:lnTo>
                  <a:lnTo>
                    <a:pt x="2630" y="993"/>
                  </a:lnTo>
                  <a:lnTo>
                    <a:pt x="2654" y="926"/>
                  </a:lnTo>
                  <a:lnTo>
                    <a:pt x="2675" y="858"/>
                  </a:lnTo>
                  <a:lnTo>
                    <a:pt x="2695" y="791"/>
                  </a:lnTo>
                  <a:lnTo>
                    <a:pt x="2712" y="721"/>
                  </a:lnTo>
                  <a:lnTo>
                    <a:pt x="2729" y="652"/>
                  </a:lnTo>
                  <a:lnTo>
                    <a:pt x="2743" y="582"/>
                  </a:lnTo>
                  <a:lnTo>
                    <a:pt x="2757" y="511"/>
                  </a:lnTo>
                  <a:lnTo>
                    <a:pt x="2769" y="440"/>
                  </a:lnTo>
                  <a:lnTo>
                    <a:pt x="2778" y="368"/>
                  </a:lnTo>
                  <a:lnTo>
                    <a:pt x="2787" y="295"/>
                  </a:lnTo>
                  <a:lnTo>
                    <a:pt x="2793" y="222"/>
                  </a:lnTo>
                  <a:lnTo>
                    <a:pt x="2798" y="149"/>
                  </a:lnTo>
                  <a:lnTo>
                    <a:pt x="2800" y="74"/>
                  </a:lnTo>
                  <a:lnTo>
                    <a:pt x="2801" y="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" name="Freeform 126"/>
            <p:cNvSpPr>
              <a:spLocks/>
            </p:cNvSpPr>
            <p:nvPr/>
          </p:nvSpPr>
          <p:spPr bwMode="auto">
            <a:xfrm>
              <a:off x="2674" y="1428"/>
              <a:ext cx="790" cy="613"/>
            </a:xfrm>
            <a:custGeom>
              <a:avLst/>
              <a:gdLst>
                <a:gd name="T0" fmla="*/ 1 w 3994"/>
                <a:gd name="T1" fmla="*/ 0 h 3893"/>
                <a:gd name="T2" fmla="*/ 1 w 3994"/>
                <a:gd name="T3" fmla="*/ 0 h 3893"/>
                <a:gd name="T4" fmla="*/ 1 w 3994"/>
                <a:gd name="T5" fmla="*/ 0 h 3893"/>
                <a:gd name="T6" fmla="*/ 1 w 3994"/>
                <a:gd name="T7" fmla="*/ 0 h 3893"/>
                <a:gd name="T8" fmla="*/ 1 w 3994"/>
                <a:gd name="T9" fmla="*/ 0 h 3893"/>
                <a:gd name="T10" fmla="*/ 1 w 3994"/>
                <a:gd name="T11" fmla="*/ 0 h 3893"/>
                <a:gd name="T12" fmla="*/ 1 w 3994"/>
                <a:gd name="T13" fmla="*/ 0 h 3893"/>
                <a:gd name="T14" fmla="*/ 0 w 3994"/>
                <a:gd name="T15" fmla="*/ 0 h 3893"/>
                <a:gd name="T16" fmla="*/ 0 w 3994"/>
                <a:gd name="T17" fmla="*/ 0 h 3893"/>
                <a:gd name="T18" fmla="*/ 0 w 3994"/>
                <a:gd name="T19" fmla="*/ 0 h 3893"/>
                <a:gd name="T20" fmla="*/ 0 w 3994"/>
                <a:gd name="T21" fmla="*/ 0 h 3893"/>
                <a:gd name="T22" fmla="*/ 0 w 3994"/>
                <a:gd name="T23" fmla="*/ 0 h 3893"/>
                <a:gd name="T24" fmla="*/ 0 w 3994"/>
                <a:gd name="T25" fmla="*/ 0 h 3893"/>
                <a:gd name="T26" fmla="*/ 0 w 3994"/>
                <a:gd name="T27" fmla="*/ 0 h 3893"/>
                <a:gd name="T28" fmla="*/ 0 w 3994"/>
                <a:gd name="T29" fmla="*/ 0 h 3893"/>
                <a:gd name="T30" fmla="*/ 0 w 3994"/>
                <a:gd name="T31" fmla="*/ 0 h 3893"/>
                <a:gd name="T32" fmla="*/ 0 w 3994"/>
                <a:gd name="T33" fmla="*/ 0 h 3893"/>
                <a:gd name="T34" fmla="*/ 0 w 3994"/>
                <a:gd name="T35" fmla="*/ 0 h 3893"/>
                <a:gd name="T36" fmla="*/ 0 w 3994"/>
                <a:gd name="T37" fmla="*/ 0 h 3893"/>
                <a:gd name="T38" fmla="*/ 0 w 3994"/>
                <a:gd name="T39" fmla="*/ 0 h 3893"/>
                <a:gd name="T40" fmla="*/ 0 w 3994"/>
                <a:gd name="T41" fmla="*/ 0 h 3893"/>
                <a:gd name="T42" fmla="*/ 0 w 3994"/>
                <a:gd name="T43" fmla="*/ 0 h 3893"/>
                <a:gd name="T44" fmla="*/ 0 w 3994"/>
                <a:gd name="T45" fmla="*/ 0 h 3893"/>
                <a:gd name="T46" fmla="*/ 0 w 3994"/>
                <a:gd name="T47" fmla="*/ 0 h 3893"/>
                <a:gd name="T48" fmla="*/ 0 w 3994"/>
                <a:gd name="T49" fmla="*/ 0 h 3893"/>
                <a:gd name="T50" fmla="*/ 0 w 3994"/>
                <a:gd name="T51" fmla="*/ 0 h 3893"/>
                <a:gd name="T52" fmla="*/ 0 w 3994"/>
                <a:gd name="T53" fmla="*/ 0 h 3893"/>
                <a:gd name="T54" fmla="*/ 0 w 3994"/>
                <a:gd name="T55" fmla="*/ 0 h 3893"/>
                <a:gd name="T56" fmla="*/ 0 w 3994"/>
                <a:gd name="T57" fmla="*/ 0 h 3893"/>
                <a:gd name="T58" fmla="*/ 0 w 3994"/>
                <a:gd name="T59" fmla="*/ 0 h 3893"/>
                <a:gd name="T60" fmla="*/ 0 w 3994"/>
                <a:gd name="T61" fmla="*/ 0 h 3893"/>
                <a:gd name="T62" fmla="*/ 1 w 3994"/>
                <a:gd name="T63" fmla="*/ 0 h 3893"/>
                <a:gd name="T64" fmla="*/ 1 w 3994"/>
                <a:gd name="T65" fmla="*/ 0 h 3893"/>
                <a:gd name="T66" fmla="*/ 1 w 3994"/>
                <a:gd name="T67" fmla="*/ 0 h 3893"/>
                <a:gd name="T68" fmla="*/ 1 w 3994"/>
                <a:gd name="T69" fmla="*/ 0 h 3893"/>
                <a:gd name="T70" fmla="*/ 1 w 3994"/>
                <a:gd name="T71" fmla="*/ 0 h 3893"/>
                <a:gd name="T72" fmla="*/ 1 w 3994"/>
                <a:gd name="T73" fmla="*/ 0 h 3893"/>
                <a:gd name="T74" fmla="*/ 1 w 3994"/>
                <a:gd name="T75" fmla="*/ 0 h 3893"/>
                <a:gd name="T76" fmla="*/ 1 w 3994"/>
                <a:gd name="T77" fmla="*/ 0 h 3893"/>
                <a:gd name="T78" fmla="*/ 1 w 3994"/>
                <a:gd name="T79" fmla="*/ 0 h 3893"/>
                <a:gd name="T80" fmla="*/ 1 w 3994"/>
                <a:gd name="T81" fmla="*/ 0 h 3893"/>
                <a:gd name="T82" fmla="*/ 1 w 3994"/>
                <a:gd name="T83" fmla="*/ 0 h 3893"/>
                <a:gd name="T84" fmla="*/ 1 w 3994"/>
                <a:gd name="T85" fmla="*/ 0 h 3893"/>
                <a:gd name="T86" fmla="*/ 1 w 3994"/>
                <a:gd name="T87" fmla="*/ 0 h 3893"/>
                <a:gd name="T88" fmla="*/ 1 w 3994"/>
                <a:gd name="T89" fmla="*/ 0 h 3893"/>
                <a:gd name="T90" fmla="*/ 1 w 3994"/>
                <a:gd name="T91" fmla="*/ 0 h 38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4"/>
                <a:gd name="T139" fmla="*/ 0 h 3893"/>
                <a:gd name="T140" fmla="*/ 3994 w 3994"/>
                <a:gd name="T141" fmla="*/ 3893 h 38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4" h="3893">
                  <a:moveTo>
                    <a:pt x="3821" y="260"/>
                  </a:moveTo>
                  <a:lnTo>
                    <a:pt x="3897" y="526"/>
                  </a:lnTo>
                  <a:lnTo>
                    <a:pt x="3951" y="784"/>
                  </a:lnTo>
                  <a:lnTo>
                    <a:pt x="3983" y="1035"/>
                  </a:lnTo>
                  <a:lnTo>
                    <a:pt x="3994" y="1280"/>
                  </a:lnTo>
                  <a:lnTo>
                    <a:pt x="3986" y="1518"/>
                  </a:lnTo>
                  <a:lnTo>
                    <a:pt x="3958" y="1746"/>
                  </a:lnTo>
                  <a:lnTo>
                    <a:pt x="3913" y="1966"/>
                  </a:lnTo>
                  <a:lnTo>
                    <a:pt x="3851" y="2177"/>
                  </a:lnTo>
                  <a:lnTo>
                    <a:pt x="3773" y="2378"/>
                  </a:lnTo>
                  <a:lnTo>
                    <a:pt x="3682" y="2569"/>
                  </a:lnTo>
                  <a:lnTo>
                    <a:pt x="3575" y="2749"/>
                  </a:lnTo>
                  <a:lnTo>
                    <a:pt x="3457" y="2918"/>
                  </a:lnTo>
                  <a:lnTo>
                    <a:pt x="3326" y="3075"/>
                  </a:lnTo>
                  <a:lnTo>
                    <a:pt x="3185" y="3221"/>
                  </a:lnTo>
                  <a:lnTo>
                    <a:pt x="3035" y="3352"/>
                  </a:lnTo>
                  <a:lnTo>
                    <a:pt x="2875" y="3472"/>
                  </a:lnTo>
                  <a:lnTo>
                    <a:pt x="2709" y="3577"/>
                  </a:lnTo>
                  <a:lnTo>
                    <a:pt x="2537" y="3667"/>
                  </a:lnTo>
                  <a:lnTo>
                    <a:pt x="2357" y="3744"/>
                  </a:lnTo>
                  <a:lnTo>
                    <a:pt x="2175" y="3806"/>
                  </a:lnTo>
                  <a:lnTo>
                    <a:pt x="1989" y="3850"/>
                  </a:lnTo>
                  <a:lnTo>
                    <a:pt x="1799" y="3880"/>
                  </a:lnTo>
                  <a:lnTo>
                    <a:pt x="1609" y="3893"/>
                  </a:lnTo>
                  <a:lnTo>
                    <a:pt x="1418" y="3887"/>
                  </a:lnTo>
                  <a:lnTo>
                    <a:pt x="1228" y="3864"/>
                  </a:lnTo>
                  <a:lnTo>
                    <a:pt x="1040" y="3824"/>
                  </a:lnTo>
                  <a:lnTo>
                    <a:pt x="854" y="3763"/>
                  </a:lnTo>
                  <a:lnTo>
                    <a:pt x="671" y="3685"/>
                  </a:lnTo>
                  <a:lnTo>
                    <a:pt x="494" y="3586"/>
                  </a:lnTo>
                  <a:lnTo>
                    <a:pt x="322" y="3467"/>
                  </a:lnTo>
                  <a:lnTo>
                    <a:pt x="157" y="3327"/>
                  </a:lnTo>
                  <a:lnTo>
                    <a:pt x="0" y="3167"/>
                  </a:lnTo>
                  <a:lnTo>
                    <a:pt x="5" y="3131"/>
                  </a:lnTo>
                  <a:lnTo>
                    <a:pt x="13" y="3103"/>
                  </a:lnTo>
                  <a:lnTo>
                    <a:pt x="27" y="3080"/>
                  </a:lnTo>
                  <a:lnTo>
                    <a:pt x="44" y="3062"/>
                  </a:lnTo>
                  <a:lnTo>
                    <a:pt x="65" y="3048"/>
                  </a:lnTo>
                  <a:lnTo>
                    <a:pt x="90" y="3038"/>
                  </a:lnTo>
                  <a:lnTo>
                    <a:pt x="117" y="3031"/>
                  </a:lnTo>
                  <a:lnTo>
                    <a:pt x="147" y="3026"/>
                  </a:lnTo>
                  <a:lnTo>
                    <a:pt x="214" y="3023"/>
                  </a:lnTo>
                  <a:lnTo>
                    <a:pt x="288" y="3021"/>
                  </a:lnTo>
                  <a:lnTo>
                    <a:pt x="327" y="3018"/>
                  </a:lnTo>
                  <a:lnTo>
                    <a:pt x="365" y="3015"/>
                  </a:lnTo>
                  <a:lnTo>
                    <a:pt x="405" y="3009"/>
                  </a:lnTo>
                  <a:lnTo>
                    <a:pt x="446" y="3001"/>
                  </a:lnTo>
                  <a:lnTo>
                    <a:pt x="486" y="2989"/>
                  </a:lnTo>
                  <a:lnTo>
                    <a:pt x="525" y="2973"/>
                  </a:lnTo>
                  <a:lnTo>
                    <a:pt x="564" y="2952"/>
                  </a:lnTo>
                  <a:lnTo>
                    <a:pt x="601" y="2927"/>
                  </a:lnTo>
                  <a:lnTo>
                    <a:pt x="637" y="2895"/>
                  </a:lnTo>
                  <a:lnTo>
                    <a:pt x="671" y="2856"/>
                  </a:lnTo>
                  <a:lnTo>
                    <a:pt x="703" y="2810"/>
                  </a:lnTo>
                  <a:lnTo>
                    <a:pt x="733" y="2757"/>
                  </a:lnTo>
                  <a:lnTo>
                    <a:pt x="760" y="2694"/>
                  </a:lnTo>
                  <a:lnTo>
                    <a:pt x="784" y="2623"/>
                  </a:lnTo>
                  <a:lnTo>
                    <a:pt x="804" y="2541"/>
                  </a:lnTo>
                  <a:lnTo>
                    <a:pt x="822" y="2449"/>
                  </a:lnTo>
                  <a:lnTo>
                    <a:pt x="834" y="2345"/>
                  </a:lnTo>
                  <a:lnTo>
                    <a:pt x="843" y="2231"/>
                  </a:lnTo>
                  <a:lnTo>
                    <a:pt x="846" y="2103"/>
                  </a:lnTo>
                  <a:lnTo>
                    <a:pt x="845" y="1962"/>
                  </a:lnTo>
                  <a:lnTo>
                    <a:pt x="843" y="1858"/>
                  </a:lnTo>
                  <a:lnTo>
                    <a:pt x="842" y="1752"/>
                  </a:lnTo>
                  <a:lnTo>
                    <a:pt x="842" y="1646"/>
                  </a:lnTo>
                  <a:lnTo>
                    <a:pt x="844" y="1539"/>
                  </a:lnTo>
                  <a:lnTo>
                    <a:pt x="846" y="1487"/>
                  </a:lnTo>
                  <a:lnTo>
                    <a:pt x="848" y="1435"/>
                  </a:lnTo>
                  <a:lnTo>
                    <a:pt x="853" y="1384"/>
                  </a:lnTo>
                  <a:lnTo>
                    <a:pt x="857" y="1332"/>
                  </a:lnTo>
                  <a:lnTo>
                    <a:pt x="862" y="1282"/>
                  </a:lnTo>
                  <a:lnTo>
                    <a:pt x="868" y="1233"/>
                  </a:lnTo>
                  <a:lnTo>
                    <a:pt x="876" y="1185"/>
                  </a:lnTo>
                  <a:lnTo>
                    <a:pt x="885" y="1138"/>
                  </a:lnTo>
                  <a:lnTo>
                    <a:pt x="895" y="1094"/>
                  </a:lnTo>
                  <a:lnTo>
                    <a:pt x="907" y="1049"/>
                  </a:lnTo>
                  <a:lnTo>
                    <a:pt x="919" y="1007"/>
                  </a:lnTo>
                  <a:lnTo>
                    <a:pt x="933" y="966"/>
                  </a:lnTo>
                  <a:lnTo>
                    <a:pt x="950" y="927"/>
                  </a:lnTo>
                  <a:lnTo>
                    <a:pt x="968" y="890"/>
                  </a:lnTo>
                  <a:lnTo>
                    <a:pt x="987" y="856"/>
                  </a:lnTo>
                  <a:lnTo>
                    <a:pt x="1008" y="824"/>
                  </a:lnTo>
                  <a:lnTo>
                    <a:pt x="1031" y="793"/>
                  </a:lnTo>
                  <a:lnTo>
                    <a:pt x="1056" y="766"/>
                  </a:lnTo>
                  <a:lnTo>
                    <a:pt x="1083" y="740"/>
                  </a:lnTo>
                  <a:lnTo>
                    <a:pt x="1112" y="719"/>
                  </a:lnTo>
                  <a:lnTo>
                    <a:pt x="1144" y="699"/>
                  </a:lnTo>
                  <a:lnTo>
                    <a:pt x="1177" y="683"/>
                  </a:lnTo>
                  <a:lnTo>
                    <a:pt x="1214" y="670"/>
                  </a:lnTo>
                  <a:lnTo>
                    <a:pt x="1251" y="659"/>
                  </a:lnTo>
                  <a:lnTo>
                    <a:pt x="1303" y="660"/>
                  </a:lnTo>
                  <a:lnTo>
                    <a:pt x="1438" y="662"/>
                  </a:lnTo>
                  <a:lnTo>
                    <a:pt x="1530" y="662"/>
                  </a:lnTo>
                  <a:lnTo>
                    <a:pt x="1635" y="662"/>
                  </a:lnTo>
                  <a:lnTo>
                    <a:pt x="1753" y="660"/>
                  </a:lnTo>
                  <a:lnTo>
                    <a:pt x="1878" y="659"/>
                  </a:lnTo>
                  <a:lnTo>
                    <a:pt x="2010" y="656"/>
                  </a:lnTo>
                  <a:lnTo>
                    <a:pt x="2146" y="651"/>
                  </a:lnTo>
                  <a:lnTo>
                    <a:pt x="2284" y="644"/>
                  </a:lnTo>
                  <a:lnTo>
                    <a:pt x="2422" y="635"/>
                  </a:lnTo>
                  <a:lnTo>
                    <a:pt x="2489" y="630"/>
                  </a:lnTo>
                  <a:lnTo>
                    <a:pt x="2557" y="624"/>
                  </a:lnTo>
                  <a:lnTo>
                    <a:pt x="2622" y="617"/>
                  </a:lnTo>
                  <a:lnTo>
                    <a:pt x="2685" y="609"/>
                  </a:lnTo>
                  <a:lnTo>
                    <a:pt x="2747" y="601"/>
                  </a:lnTo>
                  <a:lnTo>
                    <a:pt x="2808" y="592"/>
                  </a:lnTo>
                  <a:lnTo>
                    <a:pt x="2864" y="583"/>
                  </a:lnTo>
                  <a:lnTo>
                    <a:pt x="2920" y="572"/>
                  </a:lnTo>
                  <a:lnTo>
                    <a:pt x="2972" y="559"/>
                  </a:lnTo>
                  <a:lnTo>
                    <a:pt x="3022" y="542"/>
                  </a:lnTo>
                  <a:lnTo>
                    <a:pt x="3068" y="520"/>
                  </a:lnTo>
                  <a:lnTo>
                    <a:pt x="3111" y="496"/>
                  </a:lnTo>
                  <a:lnTo>
                    <a:pt x="3152" y="470"/>
                  </a:lnTo>
                  <a:lnTo>
                    <a:pt x="3191" y="440"/>
                  </a:lnTo>
                  <a:lnTo>
                    <a:pt x="3226" y="409"/>
                  </a:lnTo>
                  <a:lnTo>
                    <a:pt x="3261" y="376"/>
                  </a:lnTo>
                  <a:lnTo>
                    <a:pt x="3292" y="343"/>
                  </a:lnTo>
                  <a:lnTo>
                    <a:pt x="3322" y="308"/>
                  </a:lnTo>
                  <a:lnTo>
                    <a:pt x="3350" y="274"/>
                  </a:lnTo>
                  <a:lnTo>
                    <a:pt x="3376" y="240"/>
                  </a:lnTo>
                  <a:lnTo>
                    <a:pt x="3425" y="174"/>
                  </a:lnTo>
                  <a:lnTo>
                    <a:pt x="3469" y="113"/>
                  </a:lnTo>
                  <a:lnTo>
                    <a:pt x="3490" y="87"/>
                  </a:lnTo>
                  <a:lnTo>
                    <a:pt x="3511" y="63"/>
                  </a:lnTo>
                  <a:lnTo>
                    <a:pt x="3531" y="42"/>
                  </a:lnTo>
                  <a:lnTo>
                    <a:pt x="3550" y="25"/>
                  </a:lnTo>
                  <a:lnTo>
                    <a:pt x="3570" y="11"/>
                  </a:lnTo>
                  <a:lnTo>
                    <a:pt x="3589" y="3"/>
                  </a:lnTo>
                  <a:lnTo>
                    <a:pt x="3608" y="0"/>
                  </a:lnTo>
                  <a:lnTo>
                    <a:pt x="3628" y="2"/>
                  </a:lnTo>
                  <a:lnTo>
                    <a:pt x="3649" y="9"/>
                  </a:lnTo>
                  <a:lnTo>
                    <a:pt x="3670" y="23"/>
                  </a:lnTo>
                  <a:lnTo>
                    <a:pt x="3693" y="43"/>
                  </a:lnTo>
                  <a:lnTo>
                    <a:pt x="3715" y="71"/>
                  </a:lnTo>
                  <a:lnTo>
                    <a:pt x="3739" y="106"/>
                  </a:lnTo>
                  <a:lnTo>
                    <a:pt x="3765" y="150"/>
                  </a:lnTo>
                  <a:lnTo>
                    <a:pt x="3792" y="201"/>
                  </a:lnTo>
                  <a:lnTo>
                    <a:pt x="3821" y="26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" name="Freeform 127"/>
            <p:cNvSpPr>
              <a:spLocks/>
            </p:cNvSpPr>
            <p:nvPr/>
          </p:nvSpPr>
          <p:spPr bwMode="auto">
            <a:xfrm>
              <a:off x="3109" y="1710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2" y="168"/>
                  </a:moveTo>
                  <a:lnTo>
                    <a:pt x="126" y="208"/>
                  </a:lnTo>
                  <a:lnTo>
                    <a:pt x="92" y="247"/>
                  </a:lnTo>
                  <a:lnTo>
                    <a:pt x="63" y="282"/>
                  </a:lnTo>
                  <a:lnTo>
                    <a:pt x="37" y="314"/>
                  </a:lnTo>
                  <a:lnTo>
                    <a:pt x="27" y="329"/>
                  </a:lnTo>
                  <a:lnTo>
                    <a:pt x="19" y="343"/>
                  </a:lnTo>
                  <a:lnTo>
                    <a:pt x="12" y="355"/>
                  </a:lnTo>
                  <a:lnTo>
                    <a:pt x="6" y="366"/>
                  </a:lnTo>
                  <a:lnTo>
                    <a:pt x="2" y="375"/>
                  </a:lnTo>
                  <a:lnTo>
                    <a:pt x="1" y="383"/>
                  </a:lnTo>
                  <a:lnTo>
                    <a:pt x="0" y="386"/>
                  </a:lnTo>
                  <a:lnTo>
                    <a:pt x="1" y="388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6" y="394"/>
                  </a:lnTo>
                  <a:lnTo>
                    <a:pt x="9" y="394"/>
                  </a:lnTo>
                  <a:lnTo>
                    <a:pt x="12" y="394"/>
                  </a:lnTo>
                  <a:lnTo>
                    <a:pt x="20" y="392"/>
                  </a:lnTo>
                  <a:lnTo>
                    <a:pt x="28" y="388"/>
                  </a:lnTo>
                  <a:lnTo>
                    <a:pt x="38" y="383"/>
                  </a:lnTo>
                  <a:lnTo>
                    <a:pt x="51" y="375"/>
                  </a:lnTo>
                  <a:lnTo>
                    <a:pt x="63" y="367"/>
                  </a:lnTo>
                  <a:lnTo>
                    <a:pt x="77" y="355"/>
                  </a:lnTo>
                  <a:lnTo>
                    <a:pt x="109" y="330"/>
                  </a:lnTo>
                  <a:lnTo>
                    <a:pt x="144" y="300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7" y="186"/>
                  </a:lnTo>
                  <a:lnTo>
                    <a:pt x="291" y="148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5" y="65"/>
                  </a:lnTo>
                  <a:lnTo>
                    <a:pt x="363" y="52"/>
                  </a:lnTo>
                  <a:lnTo>
                    <a:pt x="371" y="40"/>
                  </a:lnTo>
                  <a:lnTo>
                    <a:pt x="376" y="29"/>
                  </a:lnTo>
                  <a:lnTo>
                    <a:pt x="379" y="20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2" y="4"/>
                  </a:lnTo>
                  <a:lnTo>
                    <a:pt x="379" y="2"/>
                  </a:lnTo>
                  <a:lnTo>
                    <a:pt x="378" y="1"/>
                  </a:lnTo>
                  <a:lnTo>
                    <a:pt x="376" y="1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3" y="2"/>
                  </a:lnTo>
                  <a:lnTo>
                    <a:pt x="354" y="7"/>
                  </a:lnTo>
                  <a:lnTo>
                    <a:pt x="344" y="12"/>
                  </a:lnTo>
                  <a:lnTo>
                    <a:pt x="332" y="19"/>
                  </a:lnTo>
                  <a:lnTo>
                    <a:pt x="319" y="28"/>
                  </a:lnTo>
                  <a:lnTo>
                    <a:pt x="304" y="39"/>
                  </a:lnTo>
                  <a:lnTo>
                    <a:pt x="273" y="65"/>
                  </a:lnTo>
                  <a:lnTo>
                    <a:pt x="239" y="95"/>
                  </a:lnTo>
                  <a:lnTo>
                    <a:pt x="201" y="130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" name="Freeform 128"/>
            <p:cNvSpPr>
              <a:spLocks/>
            </p:cNvSpPr>
            <p:nvPr/>
          </p:nvSpPr>
          <p:spPr bwMode="auto">
            <a:xfrm>
              <a:off x="3086" y="1542"/>
              <a:ext cx="76" cy="66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2" y="168"/>
                  </a:moveTo>
                  <a:lnTo>
                    <a:pt x="125" y="208"/>
                  </a:lnTo>
                  <a:lnTo>
                    <a:pt x="92" y="247"/>
                  </a:lnTo>
                  <a:lnTo>
                    <a:pt x="62" y="283"/>
                  </a:lnTo>
                  <a:lnTo>
                    <a:pt x="37" y="315"/>
                  </a:lnTo>
                  <a:lnTo>
                    <a:pt x="27" y="329"/>
                  </a:lnTo>
                  <a:lnTo>
                    <a:pt x="18" y="343"/>
                  </a:lnTo>
                  <a:lnTo>
                    <a:pt x="11" y="356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5"/>
                  </a:lnTo>
                  <a:lnTo>
                    <a:pt x="5" y="395"/>
                  </a:lnTo>
                  <a:lnTo>
                    <a:pt x="9" y="395"/>
                  </a:lnTo>
                  <a:lnTo>
                    <a:pt x="11" y="395"/>
                  </a:lnTo>
                  <a:lnTo>
                    <a:pt x="18" y="392"/>
                  </a:lnTo>
                  <a:lnTo>
                    <a:pt x="27" y="389"/>
                  </a:lnTo>
                  <a:lnTo>
                    <a:pt x="37" y="383"/>
                  </a:lnTo>
                  <a:lnTo>
                    <a:pt x="49" y="375"/>
                  </a:lnTo>
                  <a:lnTo>
                    <a:pt x="63" y="367"/>
                  </a:lnTo>
                  <a:lnTo>
                    <a:pt x="77" y="356"/>
                  </a:lnTo>
                  <a:lnTo>
                    <a:pt x="108" y="331"/>
                  </a:lnTo>
                  <a:lnTo>
                    <a:pt x="142" y="301"/>
                  </a:lnTo>
                  <a:lnTo>
                    <a:pt x="180" y="265"/>
                  </a:lnTo>
                  <a:lnTo>
                    <a:pt x="219" y="227"/>
                  </a:lnTo>
                  <a:lnTo>
                    <a:pt x="257" y="188"/>
                  </a:lnTo>
                  <a:lnTo>
                    <a:pt x="290" y="149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4" y="67"/>
                  </a:lnTo>
                  <a:lnTo>
                    <a:pt x="363" y="53"/>
                  </a:lnTo>
                  <a:lnTo>
                    <a:pt x="369" y="40"/>
                  </a:lnTo>
                  <a:lnTo>
                    <a:pt x="375" y="30"/>
                  </a:lnTo>
                  <a:lnTo>
                    <a:pt x="379" y="21"/>
                  </a:lnTo>
                  <a:lnTo>
                    <a:pt x="381" y="13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5"/>
                  </a:lnTo>
                  <a:lnTo>
                    <a:pt x="379" y="3"/>
                  </a:lnTo>
                  <a:lnTo>
                    <a:pt x="377" y="1"/>
                  </a:lnTo>
                  <a:lnTo>
                    <a:pt x="375" y="1"/>
                  </a:lnTo>
                  <a:lnTo>
                    <a:pt x="373" y="0"/>
                  </a:lnTo>
                  <a:lnTo>
                    <a:pt x="369" y="1"/>
                  </a:lnTo>
                  <a:lnTo>
                    <a:pt x="363" y="4"/>
                  </a:lnTo>
                  <a:lnTo>
                    <a:pt x="354" y="7"/>
                  </a:lnTo>
                  <a:lnTo>
                    <a:pt x="343" y="13"/>
                  </a:lnTo>
                  <a:lnTo>
                    <a:pt x="331" y="20"/>
                  </a:lnTo>
                  <a:lnTo>
                    <a:pt x="319" y="29"/>
                  </a:lnTo>
                  <a:lnTo>
                    <a:pt x="304" y="39"/>
                  </a:lnTo>
                  <a:lnTo>
                    <a:pt x="272" y="65"/>
                  </a:lnTo>
                  <a:lnTo>
                    <a:pt x="238" y="95"/>
                  </a:lnTo>
                  <a:lnTo>
                    <a:pt x="201" y="131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" name="Freeform 129"/>
            <p:cNvSpPr>
              <a:spLocks/>
            </p:cNvSpPr>
            <p:nvPr/>
          </p:nvSpPr>
          <p:spPr bwMode="auto">
            <a:xfrm>
              <a:off x="2981" y="1627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6" y="208"/>
                  </a:lnTo>
                  <a:lnTo>
                    <a:pt x="92" y="247"/>
                  </a:lnTo>
                  <a:lnTo>
                    <a:pt x="62" y="282"/>
                  </a:lnTo>
                  <a:lnTo>
                    <a:pt x="37" y="314"/>
                  </a:lnTo>
                  <a:lnTo>
                    <a:pt x="28" y="329"/>
                  </a:lnTo>
                  <a:lnTo>
                    <a:pt x="19" y="343"/>
                  </a:lnTo>
                  <a:lnTo>
                    <a:pt x="12" y="356"/>
                  </a:lnTo>
                  <a:lnTo>
                    <a:pt x="6" y="366"/>
                  </a:lnTo>
                  <a:lnTo>
                    <a:pt x="2" y="375"/>
                  </a:lnTo>
                  <a:lnTo>
                    <a:pt x="1" y="383"/>
                  </a:lnTo>
                  <a:lnTo>
                    <a:pt x="0" y="386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9" y="394"/>
                  </a:lnTo>
                  <a:lnTo>
                    <a:pt x="12" y="394"/>
                  </a:lnTo>
                  <a:lnTo>
                    <a:pt x="19" y="392"/>
                  </a:lnTo>
                  <a:lnTo>
                    <a:pt x="29" y="389"/>
                  </a:lnTo>
                  <a:lnTo>
                    <a:pt x="39" y="383"/>
                  </a:lnTo>
                  <a:lnTo>
                    <a:pt x="51" y="375"/>
                  </a:lnTo>
                  <a:lnTo>
                    <a:pt x="63" y="367"/>
                  </a:lnTo>
                  <a:lnTo>
                    <a:pt x="77" y="356"/>
                  </a:lnTo>
                  <a:lnTo>
                    <a:pt x="109" y="330"/>
                  </a:lnTo>
                  <a:lnTo>
                    <a:pt x="144" y="301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7" y="186"/>
                  </a:lnTo>
                  <a:lnTo>
                    <a:pt x="290" y="149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3"/>
                  </a:lnTo>
                  <a:lnTo>
                    <a:pt x="371" y="40"/>
                  </a:lnTo>
                  <a:lnTo>
                    <a:pt x="376" y="30"/>
                  </a:lnTo>
                  <a:lnTo>
                    <a:pt x="380" y="20"/>
                  </a:lnTo>
                  <a:lnTo>
                    <a:pt x="382" y="13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5"/>
                  </a:lnTo>
                  <a:lnTo>
                    <a:pt x="380" y="2"/>
                  </a:lnTo>
                  <a:lnTo>
                    <a:pt x="379" y="1"/>
                  </a:lnTo>
                  <a:lnTo>
                    <a:pt x="376" y="1"/>
                  </a:lnTo>
                  <a:lnTo>
                    <a:pt x="373" y="0"/>
                  </a:lnTo>
                  <a:lnTo>
                    <a:pt x="371" y="1"/>
                  </a:lnTo>
                  <a:lnTo>
                    <a:pt x="363" y="2"/>
                  </a:lnTo>
                  <a:lnTo>
                    <a:pt x="354" y="7"/>
                  </a:lnTo>
                  <a:lnTo>
                    <a:pt x="344" y="13"/>
                  </a:lnTo>
                  <a:lnTo>
                    <a:pt x="332" y="20"/>
                  </a:lnTo>
                  <a:lnTo>
                    <a:pt x="319" y="29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9" y="95"/>
                  </a:lnTo>
                  <a:lnTo>
                    <a:pt x="201" y="130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" name="Freeform 130"/>
            <p:cNvSpPr>
              <a:spLocks/>
            </p:cNvSpPr>
            <p:nvPr/>
          </p:nvSpPr>
          <p:spPr bwMode="auto">
            <a:xfrm>
              <a:off x="3183" y="1793"/>
              <a:ext cx="77" cy="65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9"/>
                  </a:moveTo>
                  <a:lnTo>
                    <a:pt x="125" y="208"/>
                  </a:lnTo>
                  <a:lnTo>
                    <a:pt x="92" y="246"/>
                  </a:lnTo>
                  <a:lnTo>
                    <a:pt x="62" y="282"/>
                  </a:lnTo>
                  <a:lnTo>
                    <a:pt x="38" y="314"/>
                  </a:lnTo>
                  <a:lnTo>
                    <a:pt x="28" y="329"/>
                  </a:lnTo>
                  <a:lnTo>
                    <a:pt x="19" y="342"/>
                  </a:lnTo>
                  <a:lnTo>
                    <a:pt x="11" y="355"/>
                  </a:lnTo>
                  <a:lnTo>
                    <a:pt x="5" y="365"/>
                  </a:lnTo>
                  <a:lnTo>
                    <a:pt x="2" y="374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90"/>
                  </a:lnTo>
                  <a:lnTo>
                    <a:pt x="2" y="393"/>
                  </a:lnTo>
                  <a:lnTo>
                    <a:pt x="3" y="394"/>
                  </a:lnTo>
                  <a:lnTo>
                    <a:pt x="5" y="394"/>
                  </a:lnTo>
                  <a:lnTo>
                    <a:pt x="9" y="394"/>
                  </a:lnTo>
                  <a:lnTo>
                    <a:pt x="11" y="394"/>
                  </a:lnTo>
                  <a:lnTo>
                    <a:pt x="19" y="392"/>
                  </a:lnTo>
                  <a:lnTo>
                    <a:pt x="28" y="388"/>
                  </a:lnTo>
                  <a:lnTo>
                    <a:pt x="38" y="382"/>
                  </a:lnTo>
                  <a:lnTo>
                    <a:pt x="50" y="376"/>
                  </a:lnTo>
                  <a:lnTo>
                    <a:pt x="63" y="366"/>
                  </a:lnTo>
                  <a:lnTo>
                    <a:pt x="77" y="355"/>
                  </a:lnTo>
                  <a:lnTo>
                    <a:pt x="108" y="330"/>
                  </a:lnTo>
                  <a:lnTo>
                    <a:pt x="143" y="300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6" y="187"/>
                  </a:lnTo>
                  <a:lnTo>
                    <a:pt x="290" y="148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4" y="66"/>
                  </a:lnTo>
                  <a:lnTo>
                    <a:pt x="363" y="52"/>
                  </a:lnTo>
                  <a:lnTo>
                    <a:pt x="370" y="40"/>
                  </a:lnTo>
                  <a:lnTo>
                    <a:pt x="375" y="29"/>
                  </a:lnTo>
                  <a:lnTo>
                    <a:pt x="380" y="20"/>
                  </a:lnTo>
                  <a:lnTo>
                    <a:pt x="381" y="12"/>
                  </a:lnTo>
                  <a:lnTo>
                    <a:pt x="382" y="9"/>
                  </a:lnTo>
                  <a:lnTo>
                    <a:pt x="382" y="6"/>
                  </a:lnTo>
                  <a:lnTo>
                    <a:pt x="381" y="4"/>
                  </a:lnTo>
                  <a:lnTo>
                    <a:pt x="380" y="2"/>
                  </a:lnTo>
                  <a:lnTo>
                    <a:pt x="377" y="1"/>
                  </a:lnTo>
                  <a:lnTo>
                    <a:pt x="375" y="1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3" y="3"/>
                  </a:lnTo>
                  <a:lnTo>
                    <a:pt x="353" y="6"/>
                  </a:lnTo>
                  <a:lnTo>
                    <a:pt x="343" y="12"/>
                  </a:lnTo>
                  <a:lnTo>
                    <a:pt x="331" y="19"/>
                  </a:lnTo>
                  <a:lnTo>
                    <a:pt x="319" y="28"/>
                  </a:lnTo>
                  <a:lnTo>
                    <a:pt x="304" y="38"/>
                  </a:lnTo>
                  <a:lnTo>
                    <a:pt x="272" y="65"/>
                  </a:lnTo>
                  <a:lnTo>
                    <a:pt x="238" y="94"/>
                  </a:lnTo>
                  <a:lnTo>
                    <a:pt x="201" y="130"/>
                  </a:lnTo>
                  <a:lnTo>
                    <a:pt x="163" y="169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" name="Freeform 131"/>
            <p:cNvSpPr>
              <a:spLocks/>
            </p:cNvSpPr>
            <p:nvPr/>
          </p:nvSpPr>
          <p:spPr bwMode="auto">
            <a:xfrm>
              <a:off x="2797" y="1932"/>
              <a:ext cx="77" cy="65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7"/>
                  </a:lnTo>
                  <a:lnTo>
                    <a:pt x="91" y="245"/>
                  </a:lnTo>
                  <a:lnTo>
                    <a:pt x="62" y="281"/>
                  </a:lnTo>
                  <a:lnTo>
                    <a:pt x="38" y="314"/>
                  </a:lnTo>
                  <a:lnTo>
                    <a:pt x="27" y="328"/>
                  </a:lnTo>
                  <a:lnTo>
                    <a:pt x="19" y="341"/>
                  </a:lnTo>
                  <a:lnTo>
                    <a:pt x="11" y="354"/>
                  </a:lnTo>
                  <a:lnTo>
                    <a:pt x="6" y="364"/>
                  </a:lnTo>
                  <a:lnTo>
                    <a:pt x="2" y="373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6" y="393"/>
                  </a:lnTo>
                  <a:lnTo>
                    <a:pt x="8" y="394"/>
                  </a:lnTo>
                  <a:lnTo>
                    <a:pt x="11" y="393"/>
                  </a:lnTo>
                  <a:lnTo>
                    <a:pt x="19" y="391"/>
                  </a:lnTo>
                  <a:lnTo>
                    <a:pt x="28" y="387"/>
                  </a:lnTo>
                  <a:lnTo>
                    <a:pt x="38" y="381"/>
                  </a:lnTo>
                  <a:lnTo>
                    <a:pt x="50" y="375"/>
                  </a:lnTo>
                  <a:lnTo>
                    <a:pt x="63" y="365"/>
                  </a:lnTo>
                  <a:lnTo>
                    <a:pt x="78" y="355"/>
                  </a:lnTo>
                  <a:lnTo>
                    <a:pt x="109" y="329"/>
                  </a:lnTo>
                  <a:lnTo>
                    <a:pt x="143" y="299"/>
                  </a:lnTo>
                  <a:lnTo>
                    <a:pt x="181" y="264"/>
                  </a:lnTo>
                  <a:lnTo>
                    <a:pt x="219" y="225"/>
                  </a:lnTo>
                  <a:lnTo>
                    <a:pt x="256" y="186"/>
                  </a:lnTo>
                  <a:lnTo>
                    <a:pt x="290" y="147"/>
                  </a:lnTo>
                  <a:lnTo>
                    <a:pt x="319" y="112"/>
                  </a:lnTo>
                  <a:lnTo>
                    <a:pt x="344" y="79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70" y="39"/>
                  </a:lnTo>
                  <a:lnTo>
                    <a:pt x="375" y="28"/>
                  </a:lnTo>
                  <a:lnTo>
                    <a:pt x="380" y="19"/>
                  </a:lnTo>
                  <a:lnTo>
                    <a:pt x="381" y="11"/>
                  </a:lnTo>
                  <a:lnTo>
                    <a:pt x="382" y="8"/>
                  </a:lnTo>
                  <a:lnTo>
                    <a:pt x="381" y="5"/>
                  </a:lnTo>
                  <a:lnTo>
                    <a:pt x="381" y="3"/>
                  </a:lnTo>
                  <a:lnTo>
                    <a:pt x="380" y="1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2" y="2"/>
                  </a:lnTo>
                  <a:lnTo>
                    <a:pt x="353" y="5"/>
                  </a:lnTo>
                  <a:lnTo>
                    <a:pt x="343" y="11"/>
                  </a:lnTo>
                  <a:lnTo>
                    <a:pt x="331" y="18"/>
                  </a:lnTo>
                  <a:lnTo>
                    <a:pt x="318" y="27"/>
                  </a:lnTo>
                  <a:lnTo>
                    <a:pt x="305" y="39"/>
                  </a:lnTo>
                  <a:lnTo>
                    <a:pt x="272" y="64"/>
                  </a:lnTo>
                  <a:lnTo>
                    <a:pt x="238" y="93"/>
                  </a:lnTo>
                  <a:lnTo>
                    <a:pt x="201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" name="Freeform 132"/>
            <p:cNvSpPr>
              <a:spLocks/>
            </p:cNvSpPr>
            <p:nvPr/>
          </p:nvSpPr>
          <p:spPr bwMode="auto">
            <a:xfrm>
              <a:off x="3343" y="1561"/>
              <a:ext cx="77" cy="65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3" y="168"/>
                  </a:moveTo>
                  <a:lnTo>
                    <a:pt x="125" y="208"/>
                  </a:lnTo>
                  <a:lnTo>
                    <a:pt x="92" y="246"/>
                  </a:lnTo>
                  <a:lnTo>
                    <a:pt x="62" y="283"/>
                  </a:lnTo>
                  <a:lnTo>
                    <a:pt x="38" y="315"/>
                  </a:lnTo>
                  <a:lnTo>
                    <a:pt x="28" y="329"/>
                  </a:lnTo>
                  <a:lnTo>
                    <a:pt x="19" y="343"/>
                  </a:lnTo>
                  <a:lnTo>
                    <a:pt x="11" y="355"/>
                  </a:lnTo>
                  <a:lnTo>
                    <a:pt x="6" y="366"/>
                  </a:lnTo>
                  <a:lnTo>
                    <a:pt x="3" y="375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3" y="392"/>
                  </a:lnTo>
                  <a:lnTo>
                    <a:pt x="4" y="393"/>
                  </a:lnTo>
                  <a:lnTo>
                    <a:pt x="6" y="395"/>
                  </a:lnTo>
                  <a:lnTo>
                    <a:pt x="9" y="395"/>
                  </a:lnTo>
                  <a:lnTo>
                    <a:pt x="11" y="395"/>
                  </a:lnTo>
                  <a:lnTo>
                    <a:pt x="19" y="392"/>
                  </a:lnTo>
                  <a:lnTo>
                    <a:pt x="28" y="389"/>
                  </a:lnTo>
                  <a:lnTo>
                    <a:pt x="39" y="383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8" y="356"/>
                  </a:lnTo>
                  <a:lnTo>
                    <a:pt x="109" y="331"/>
                  </a:lnTo>
                  <a:lnTo>
                    <a:pt x="144" y="300"/>
                  </a:lnTo>
                  <a:lnTo>
                    <a:pt x="181" y="265"/>
                  </a:lnTo>
                  <a:lnTo>
                    <a:pt x="220" y="227"/>
                  </a:lnTo>
                  <a:lnTo>
                    <a:pt x="257" y="187"/>
                  </a:lnTo>
                  <a:lnTo>
                    <a:pt x="290" y="149"/>
                  </a:lnTo>
                  <a:lnTo>
                    <a:pt x="320" y="112"/>
                  </a:lnTo>
                  <a:lnTo>
                    <a:pt x="345" y="80"/>
                  </a:lnTo>
                  <a:lnTo>
                    <a:pt x="355" y="65"/>
                  </a:lnTo>
                  <a:lnTo>
                    <a:pt x="363" y="52"/>
                  </a:lnTo>
                  <a:lnTo>
                    <a:pt x="370" y="40"/>
                  </a:lnTo>
                  <a:lnTo>
                    <a:pt x="376" y="29"/>
                  </a:lnTo>
                  <a:lnTo>
                    <a:pt x="380" y="20"/>
                  </a:lnTo>
                  <a:lnTo>
                    <a:pt x="382" y="13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5"/>
                  </a:lnTo>
                  <a:lnTo>
                    <a:pt x="380" y="3"/>
                  </a:lnTo>
                  <a:lnTo>
                    <a:pt x="378" y="1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3" y="3"/>
                  </a:lnTo>
                  <a:lnTo>
                    <a:pt x="355" y="7"/>
                  </a:lnTo>
                  <a:lnTo>
                    <a:pt x="344" y="13"/>
                  </a:lnTo>
                  <a:lnTo>
                    <a:pt x="332" y="20"/>
                  </a:lnTo>
                  <a:lnTo>
                    <a:pt x="319" y="29"/>
                  </a:lnTo>
                  <a:lnTo>
                    <a:pt x="305" y="39"/>
                  </a:lnTo>
                  <a:lnTo>
                    <a:pt x="274" y="64"/>
                  </a:lnTo>
                  <a:lnTo>
                    <a:pt x="238" y="95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" name="Freeform 133"/>
            <p:cNvSpPr>
              <a:spLocks/>
            </p:cNvSpPr>
            <p:nvPr/>
          </p:nvSpPr>
          <p:spPr bwMode="auto">
            <a:xfrm>
              <a:off x="2987" y="1538"/>
              <a:ext cx="77" cy="66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3" y="168"/>
                  </a:moveTo>
                  <a:lnTo>
                    <a:pt x="125" y="208"/>
                  </a:lnTo>
                  <a:lnTo>
                    <a:pt x="92" y="246"/>
                  </a:lnTo>
                  <a:lnTo>
                    <a:pt x="62" y="282"/>
                  </a:lnTo>
                  <a:lnTo>
                    <a:pt x="38" y="315"/>
                  </a:lnTo>
                  <a:lnTo>
                    <a:pt x="28" y="330"/>
                  </a:lnTo>
                  <a:lnTo>
                    <a:pt x="19" y="342"/>
                  </a:lnTo>
                  <a:lnTo>
                    <a:pt x="11" y="355"/>
                  </a:lnTo>
                  <a:lnTo>
                    <a:pt x="6" y="365"/>
                  </a:lnTo>
                  <a:lnTo>
                    <a:pt x="2" y="375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3" y="394"/>
                  </a:lnTo>
                  <a:lnTo>
                    <a:pt x="6" y="394"/>
                  </a:lnTo>
                  <a:lnTo>
                    <a:pt x="9" y="395"/>
                  </a:lnTo>
                  <a:lnTo>
                    <a:pt x="11" y="394"/>
                  </a:lnTo>
                  <a:lnTo>
                    <a:pt x="19" y="392"/>
                  </a:lnTo>
                  <a:lnTo>
                    <a:pt x="28" y="388"/>
                  </a:lnTo>
                  <a:lnTo>
                    <a:pt x="39" y="382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8" y="356"/>
                  </a:lnTo>
                  <a:lnTo>
                    <a:pt x="109" y="331"/>
                  </a:lnTo>
                  <a:lnTo>
                    <a:pt x="144" y="300"/>
                  </a:lnTo>
                  <a:lnTo>
                    <a:pt x="181" y="264"/>
                  </a:lnTo>
                  <a:lnTo>
                    <a:pt x="219" y="227"/>
                  </a:lnTo>
                  <a:lnTo>
                    <a:pt x="257" y="187"/>
                  </a:lnTo>
                  <a:lnTo>
                    <a:pt x="290" y="148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6"/>
                  </a:lnTo>
                  <a:lnTo>
                    <a:pt x="363" y="52"/>
                  </a:lnTo>
                  <a:lnTo>
                    <a:pt x="370" y="39"/>
                  </a:lnTo>
                  <a:lnTo>
                    <a:pt x="375" y="29"/>
                  </a:lnTo>
                  <a:lnTo>
                    <a:pt x="380" y="20"/>
                  </a:lnTo>
                  <a:lnTo>
                    <a:pt x="382" y="12"/>
                  </a:lnTo>
                  <a:lnTo>
                    <a:pt x="382" y="10"/>
                  </a:lnTo>
                  <a:lnTo>
                    <a:pt x="382" y="6"/>
                  </a:lnTo>
                  <a:lnTo>
                    <a:pt x="381" y="4"/>
                  </a:lnTo>
                  <a:lnTo>
                    <a:pt x="380" y="3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3" y="3"/>
                  </a:lnTo>
                  <a:lnTo>
                    <a:pt x="354" y="6"/>
                  </a:lnTo>
                  <a:lnTo>
                    <a:pt x="343" y="12"/>
                  </a:lnTo>
                  <a:lnTo>
                    <a:pt x="332" y="20"/>
                  </a:lnTo>
                  <a:lnTo>
                    <a:pt x="319" y="29"/>
                  </a:lnTo>
                  <a:lnTo>
                    <a:pt x="305" y="39"/>
                  </a:lnTo>
                  <a:lnTo>
                    <a:pt x="274" y="64"/>
                  </a:lnTo>
                  <a:lnTo>
                    <a:pt x="238" y="94"/>
                  </a:lnTo>
                  <a:lnTo>
                    <a:pt x="202" y="130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" name="Freeform 134"/>
            <p:cNvSpPr>
              <a:spLocks/>
            </p:cNvSpPr>
            <p:nvPr/>
          </p:nvSpPr>
          <p:spPr bwMode="auto">
            <a:xfrm>
              <a:off x="3231" y="1838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8"/>
                  </a:lnTo>
                  <a:lnTo>
                    <a:pt x="92" y="247"/>
                  </a:lnTo>
                  <a:lnTo>
                    <a:pt x="62" y="282"/>
                  </a:lnTo>
                  <a:lnTo>
                    <a:pt x="37" y="314"/>
                  </a:lnTo>
                  <a:lnTo>
                    <a:pt x="27" y="329"/>
                  </a:lnTo>
                  <a:lnTo>
                    <a:pt x="19" y="343"/>
                  </a:lnTo>
                  <a:lnTo>
                    <a:pt x="11" y="355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8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5" y="394"/>
                  </a:lnTo>
                  <a:lnTo>
                    <a:pt x="9" y="394"/>
                  </a:lnTo>
                  <a:lnTo>
                    <a:pt x="11" y="394"/>
                  </a:lnTo>
                  <a:lnTo>
                    <a:pt x="19" y="392"/>
                  </a:lnTo>
                  <a:lnTo>
                    <a:pt x="27" y="388"/>
                  </a:lnTo>
                  <a:lnTo>
                    <a:pt x="39" y="383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7" y="355"/>
                  </a:lnTo>
                  <a:lnTo>
                    <a:pt x="108" y="330"/>
                  </a:lnTo>
                  <a:lnTo>
                    <a:pt x="143" y="299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7" y="186"/>
                  </a:lnTo>
                  <a:lnTo>
                    <a:pt x="290" y="148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2"/>
                  </a:lnTo>
                  <a:lnTo>
                    <a:pt x="370" y="40"/>
                  </a:lnTo>
                  <a:lnTo>
                    <a:pt x="375" y="28"/>
                  </a:lnTo>
                  <a:lnTo>
                    <a:pt x="380" y="19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4"/>
                  </a:lnTo>
                  <a:lnTo>
                    <a:pt x="380" y="2"/>
                  </a:lnTo>
                  <a:lnTo>
                    <a:pt x="377" y="1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3" y="2"/>
                  </a:lnTo>
                  <a:lnTo>
                    <a:pt x="354" y="7"/>
                  </a:lnTo>
                  <a:lnTo>
                    <a:pt x="343" y="12"/>
                  </a:lnTo>
                  <a:lnTo>
                    <a:pt x="331" y="19"/>
                  </a:lnTo>
                  <a:lnTo>
                    <a:pt x="319" y="28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8" y="95"/>
                  </a:lnTo>
                  <a:lnTo>
                    <a:pt x="201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" name="Freeform 135"/>
            <p:cNvSpPr>
              <a:spLocks/>
            </p:cNvSpPr>
            <p:nvPr/>
          </p:nvSpPr>
          <p:spPr bwMode="auto">
            <a:xfrm>
              <a:off x="3233" y="1602"/>
              <a:ext cx="77" cy="65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8"/>
                  </a:lnTo>
                  <a:lnTo>
                    <a:pt x="91" y="247"/>
                  </a:lnTo>
                  <a:lnTo>
                    <a:pt x="62" y="282"/>
                  </a:lnTo>
                  <a:lnTo>
                    <a:pt x="38" y="314"/>
                  </a:lnTo>
                  <a:lnTo>
                    <a:pt x="27" y="329"/>
                  </a:lnTo>
                  <a:lnTo>
                    <a:pt x="19" y="343"/>
                  </a:lnTo>
                  <a:lnTo>
                    <a:pt x="11" y="354"/>
                  </a:lnTo>
                  <a:lnTo>
                    <a:pt x="6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6" y="394"/>
                  </a:lnTo>
                  <a:lnTo>
                    <a:pt x="8" y="394"/>
                  </a:lnTo>
                  <a:lnTo>
                    <a:pt x="11" y="394"/>
                  </a:lnTo>
                  <a:lnTo>
                    <a:pt x="19" y="392"/>
                  </a:lnTo>
                  <a:lnTo>
                    <a:pt x="28" y="389"/>
                  </a:lnTo>
                  <a:lnTo>
                    <a:pt x="38" y="383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8" y="356"/>
                  </a:lnTo>
                  <a:lnTo>
                    <a:pt x="109" y="330"/>
                  </a:lnTo>
                  <a:lnTo>
                    <a:pt x="143" y="300"/>
                  </a:lnTo>
                  <a:lnTo>
                    <a:pt x="181" y="265"/>
                  </a:lnTo>
                  <a:lnTo>
                    <a:pt x="219" y="226"/>
                  </a:lnTo>
                  <a:lnTo>
                    <a:pt x="256" y="186"/>
                  </a:lnTo>
                  <a:lnTo>
                    <a:pt x="290" y="149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2"/>
                  </a:lnTo>
                  <a:lnTo>
                    <a:pt x="370" y="40"/>
                  </a:lnTo>
                  <a:lnTo>
                    <a:pt x="375" y="29"/>
                  </a:lnTo>
                  <a:lnTo>
                    <a:pt x="380" y="20"/>
                  </a:lnTo>
                  <a:lnTo>
                    <a:pt x="381" y="13"/>
                  </a:lnTo>
                  <a:lnTo>
                    <a:pt x="382" y="9"/>
                  </a:lnTo>
                  <a:lnTo>
                    <a:pt x="381" y="7"/>
                  </a:lnTo>
                  <a:lnTo>
                    <a:pt x="381" y="5"/>
                  </a:lnTo>
                  <a:lnTo>
                    <a:pt x="380" y="2"/>
                  </a:lnTo>
                  <a:lnTo>
                    <a:pt x="378" y="1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3" y="2"/>
                  </a:lnTo>
                  <a:lnTo>
                    <a:pt x="353" y="7"/>
                  </a:lnTo>
                  <a:lnTo>
                    <a:pt x="343" y="13"/>
                  </a:lnTo>
                  <a:lnTo>
                    <a:pt x="331" y="20"/>
                  </a:lnTo>
                  <a:lnTo>
                    <a:pt x="319" y="29"/>
                  </a:lnTo>
                  <a:lnTo>
                    <a:pt x="305" y="39"/>
                  </a:lnTo>
                  <a:lnTo>
                    <a:pt x="272" y="64"/>
                  </a:lnTo>
                  <a:lnTo>
                    <a:pt x="238" y="95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" name="Freeform 136"/>
            <p:cNvSpPr>
              <a:spLocks/>
            </p:cNvSpPr>
            <p:nvPr/>
          </p:nvSpPr>
          <p:spPr bwMode="auto">
            <a:xfrm>
              <a:off x="2835" y="1850"/>
              <a:ext cx="77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7" y="208"/>
                  </a:lnTo>
                  <a:lnTo>
                    <a:pt x="92" y="247"/>
                  </a:lnTo>
                  <a:lnTo>
                    <a:pt x="62" y="282"/>
                  </a:lnTo>
                  <a:lnTo>
                    <a:pt x="38" y="314"/>
                  </a:lnTo>
                  <a:lnTo>
                    <a:pt x="28" y="329"/>
                  </a:lnTo>
                  <a:lnTo>
                    <a:pt x="19" y="343"/>
                  </a:lnTo>
                  <a:lnTo>
                    <a:pt x="13" y="355"/>
                  </a:lnTo>
                  <a:lnTo>
                    <a:pt x="7" y="365"/>
                  </a:lnTo>
                  <a:lnTo>
                    <a:pt x="3" y="375"/>
                  </a:lnTo>
                  <a:lnTo>
                    <a:pt x="2" y="383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2" y="391"/>
                  </a:lnTo>
                  <a:lnTo>
                    <a:pt x="3" y="392"/>
                  </a:lnTo>
                  <a:lnTo>
                    <a:pt x="5" y="393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13" y="394"/>
                  </a:lnTo>
                  <a:lnTo>
                    <a:pt x="19" y="392"/>
                  </a:lnTo>
                  <a:lnTo>
                    <a:pt x="29" y="388"/>
                  </a:lnTo>
                  <a:lnTo>
                    <a:pt x="39" y="383"/>
                  </a:lnTo>
                  <a:lnTo>
                    <a:pt x="51" y="375"/>
                  </a:lnTo>
                  <a:lnTo>
                    <a:pt x="64" y="367"/>
                  </a:lnTo>
                  <a:lnTo>
                    <a:pt x="78" y="355"/>
                  </a:lnTo>
                  <a:lnTo>
                    <a:pt x="110" y="330"/>
                  </a:lnTo>
                  <a:lnTo>
                    <a:pt x="144" y="300"/>
                  </a:lnTo>
                  <a:lnTo>
                    <a:pt x="181" y="265"/>
                  </a:lnTo>
                  <a:lnTo>
                    <a:pt x="220" y="226"/>
                  </a:lnTo>
                  <a:lnTo>
                    <a:pt x="257" y="186"/>
                  </a:lnTo>
                  <a:lnTo>
                    <a:pt x="291" y="148"/>
                  </a:lnTo>
                  <a:lnTo>
                    <a:pt x="320" y="113"/>
                  </a:lnTo>
                  <a:lnTo>
                    <a:pt x="345" y="80"/>
                  </a:lnTo>
                  <a:lnTo>
                    <a:pt x="355" y="65"/>
                  </a:lnTo>
                  <a:lnTo>
                    <a:pt x="364" y="52"/>
                  </a:lnTo>
                  <a:lnTo>
                    <a:pt x="371" y="40"/>
                  </a:lnTo>
                  <a:lnTo>
                    <a:pt x="377" y="29"/>
                  </a:lnTo>
                  <a:lnTo>
                    <a:pt x="380" y="19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4"/>
                  </a:lnTo>
                  <a:lnTo>
                    <a:pt x="380" y="2"/>
                  </a:lnTo>
                  <a:lnTo>
                    <a:pt x="379" y="1"/>
                  </a:lnTo>
                  <a:lnTo>
                    <a:pt x="377" y="1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4" y="2"/>
                  </a:lnTo>
                  <a:lnTo>
                    <a:pt x="355" y="7"/>
                  </a:lnTo>
                  <a:lnTo>
                    <a:pt x="345" y="12"/>
                  </a:lnTo>
                  <a:lnTo>
                    <a:pt x="333" y="19"/>
                  </a:lnTo>
                  <a:lnTo>
                    <a:pt x="319" y="28"/>
                  </a:lnTo>
                  <a:lnTo>
                    <a:pt x="305" y="39"/>
                  </a:lnTo>
                  <a:lnTo>
                    <a:pt x="274" y="65"/>
                  </a:lnTo>
                  <a:lnTo>
                    <a:pt x="240" y="95"/>
                  </a:lnTo>
                  <a:lnTo>
                    <a:pt x="202" y="130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" name="Freeform 137"/>
            <p:cNvSpPr>
              <a:spLocks/>
            </p:cNvSpPr>
            <p:nvPr/>
          </p:nvSpPr>
          <p:spPr bwMode="auto">
            <a:xfrm>
              <a:off x="3239" y="1705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6" y="208"/>
                  </a:lnTo>
                  <a:lnTo>
                    <a:pt x="92" y="245"/>
                  </a:lnTo>
                  <a:lnTo>
                    <a:pt x="62" y="281"/>
                  </a:lnTo>
                  <a:lnTo>
                    <a:pt x="37" y="314"/>
                  </a:lnTo>
                  <a:lnTo>
                    <a:pt x="28" y="329"/>
                  </a:lnTo>
                  <a:lnTo>
                    <a:pt x="19" y="341"/>
                  </a:lnTo>
                  <a:lnTo>
                    <a:pt x="12" y="354"/>
                  </a:lnTo>
                  <a:lnTo>
                    <a:pt x="6" y="365"/>
                  </a:lnTo>
                  <a:lnTo>
                    <a:pt x="2" y="375"/>
                  </a:lnTo>
                  <a:lnTo>
                    <a:pt x="1" y="381"/>
                  </a:lnTo>
                  <a:lnTo>
                    <a:pt x="0" y="385"/>
                  </a:lnTo>
                  <a:lnTo>
                    <a:pt x="1" y="387"/>
                  </a:lnTo>
                  <a:lnTo>
                    <a:pt x="1" y="389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6" y="394"/>
                  </a:lnTo>
                  <a:lnTo>
                    <a:pt x="9" y="394"/>
                  </a:lnTo>
                  <a:lnTo>
                    <a:pt x="12" y="393"/>
                  </a:lnTo>
                  <a:lnTo>
                    <a:pt x="19" y="392"/>
                  </a:lnTo>
                  <a:lnTo>
                    <a:pt x="29" y="387"/>
                  </a:lnTo>
                  <a:lnTo>
                    <a:pt x="39" y="381"/>
                  </a:lnTo>
                  <a:lnTo>
                    <a:pt x="51" y="375"/>
                  </a:lnTo>
                  <a:lnTo>
                    <a:pt x="63" y="365"/>
                  </a:lnTo>
                  <a:lnTo>
                    <a:pt x="77" y="355"/>
                  </a:lnTo>
                  <a:lnTo>
                    <a:pt x="109" y="330"/>
                  </a:lnTo>
                  <a:lnTo>
                    <a:pt x="144" y="299"/>
                  </a:lnTo>
                  <a:lnTo>
                    <a:pt x="180" y="264"/>
                  </a:lnTo>
                  <a:lnTo>
                    <a:pt x="219" y="226"/>
                  </a:lnTo>
                  <a:lnTo>
                    <a:pt x="257" y="186"/>
                  </a:lnTo>
                  <a:lnTo>
                    <a:pt x="291" y="147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5" y="65"/>
                  </a:lnTo>
                  <a:lnTo>
                    <a:pt x="363" y="51"/>
                  </a:lnTo>
                  <a:lnTo>
                    <a:pt x="371" y="38"/>
                  </a:lnTo>
                  <a:lnTo>
                    <a:pt x="376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5"/>
                  </a:lnTo>
                  <a:lnTo>
                    <a:pt x="381" y="3"/>
                  </a:lnTo>
                  <a:lnTo>
                    <a:pt x="380" y="2"/>
                  </a:lnTo>
                  <a:lnTo>
                    <a:pt x="378" y="1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3" y="2"/>
                  </a:lnTo>
                  <a:lnTo>
                    <a:pt x="354" y="5"/>
                  </a:lnTo>
                  <a:lnTo>
                    <a:pt x="344" y="11"/>
                  </a:lnTo>
                  <a:lnTo>
                    <a:pt x="332" y="19"/>
                  </a:lnTo>
                  <a:lnTo>
                    <a:pt x="319" y="28"/>
                  </a:lnTo>
                  <a:lnTo>
                    <a:pt x="304" y="38"/>
                  </a:lnTo>
                  <a:lnTo>
                    <a:pt x="273" y="64"/>
                  </a:lnTo>
                  <a:lnTo>
                    <a:pt x="239" y="95"/>
                  </a:lnTo>
                  <a:lnTo>
                    <a:pt x="201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" name="Freeform 138"/>
            <p:cNvSpPr>
              <a:spLocks/>
            </p:cNvSpPr>
            <p:nvPr/>
          </p:nvSpPr>
          <p:spPr bwMode="auto">
            <a:xfrm>
              <a:off x="3000" y="1817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8"/>
                  </a:lnTo>
                  <a:lnTo>
                    <a:pt x="92" y="246"/>
                  </a:lnTo>
                  <a:lnTo>
                    <a:pt x="62" y="281"/>
                  </a:lnTo>
                  <a:lnTo>
                    <a:pt x="38" y="314"/>
                  </a:lnTo>
                  <a:lnTo>
                    <a:pt x="28" y="329"/>
                  </a:lnTo>
                  <a:lnTo>
                    <a:pt x="19" y="342"/>
                  </a:lnTo>
                  <a:lnTo>
                    <a:pt x="12" y="354"/>
                  </a:lnTo>
                  <a:lnTo>
                    <a:pt x="7" y="364"/>
                  </a:lnTo>
                  <a:lnTo>
                    <a:pt x="2" y="375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12" y="393"/>
                  </a:lnTo>
                  <a:lnTo>
                    <a:pt x="19" y="392"/>
                  </a:lnTo>
                  <a:lnTo>
                    <a:pt x="28" y="387"/>
                  </a:lnTo>
                  <a:lnTo>
                    <a:pt x="39" y="382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8" y="355"/>
                  </a:lnTo>
                  <a:lnTo>
                    <a:pt x="109" y="330"/>
                  </a:lnTo>
                  <a:lnTo>
                    <a:pt x="144" y="299"/>
                  </a:lnTo>
                  <a:lnTo>
                    <a:pt x="181" y="264"/>
                  </a:lnTo>
                  <a:lnTo>
                    <a:pt x="219" y="226"/>
                  </a:lnTo>
                  <a:lnTo>
                    <a:pt x="257" y="186"/>
                  </a:lnTo>
                  <a:lnTo>
                    <a:pt x="290" y="147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71" y="39"/>
                  </a:lnTo>
                  <a:lnTo>
                    <a:pt x="377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1" y="3"/>
                  </a:lnTo>
                  <a:lnTo>
                    <a:pt x="380" y="2"/>
                  </a:lnTo>
                  <a:lnTo>
                    <a:pt x="379" y="1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363" y="2"/>
                  </a:lnTo>
                  <a:lnTo>
                    <a:pt x="354" y="6"/>
                  </a:lnTo>
                  <a:lnTo>
                    <a:pt x="343" y="11"/>
                  </a:lnTo>
                  <a:lnTo>
                    <a:pt x="332" y="19"/>
                  </a:lnTo>
                  <a:lnTo>
                    <a:pt x="319" y="28"/>
                  </a:lnTo>
                  <a:lnTo>
                    <a:pt x="305" y="39"/>
                  </a:lnTo>
                  <a:lnTo>
                    <a:pt x="274" y="64"/>
                  </a:lnTo>
                  <a:lnTo>
                    <a:pt x="238" y="95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" name="Freeform 139"/>
            <p:cNvSpPr>
              <a:spLocks/>
            </p:cNvSpPr>
            <p:nvPr/>
          </p:nvSpPr>
          <p:spPr bwMode="auto">
            <a:xfrm>
              <a:off x="3210" y="1513"/>
              <a:ext cx="77" cy="66"/>
            </a:xfrm>
            <a:custGeom>
              <a:avLst/>
              <a:gdLst>
                <a:gd name="T0" fmla="*/ 0 w 382"/>
                <a:gd name="T1" fmla="*/ 0 h 393"/>
                <a:gd name="T2" fmla="*/ 0 w 382"/>
                <a:gd name="T3" fmla="*/ 0 h 393"/>
                <a:gd name="T4" fmla="*/ 0 w 382"/>
                <a:gd name="T5" fmla="*/ 0 h 393"/>
                <a:gd name="T6" fmla="*/ 0 w 382"/>
                <a:gd name="T7" fmla="*/ 0 h 393"/>
                <a:gd name="T8" fmla="*/ 0 w 382"/>
                <a:gd name="T9" fmla="*/ 0 h 393"/>
                <a:gd name="T10" fmla="*/ 0 w 382"/>
                <a:gd name="T11" fmla="*/ 0 h 393"/>
                <a:gd name="T12" fmla="*/ 0 w 382"/>
                <a:gd name="T13" fmla="*/ 0 h 393"/>
                <a:gd name="T14" fmla="*/ 0 w 382"/>
                <a:gd name="T15" fmla="*/ 0 h 393"/>
                <a:gd name="T16" fmla="*/ 0 w 382"/>
                <a:gd name="T17" fmla="*/ 0 h 393"/>
                <a:gd name="T18" fmla="*/ 0 w 382"/>
                <a:gd name="T19" fmla="*/ 0 h 393"/>
                <a:gd name="T20" fmla="*/ 0 w 382"/>
                <a:gd name="T21" fmla="*/ 0 h 393"/>
                <a:gd name="T22" fmla="*/ 0 w 382"/>
                <a:gd name="T23" fmla="*/ 0 h 393"/>
                <a:gd name="T24" fmla="*/ 0 w 382"/>
                <a:gd name="T25" fmla="*/ 0 h 393"/>
                <a:gd name="T26" fmla="*/ 0 w 382"/>
                <a:gd name="T27" fmla="*/ 0 h 393"/>
                <a:gd name="T28" fmla="*/ 0 w 382"/>
                <a:gd name="T29" fmla="*/ 0 h 393"/>
                <a:gd name="T30" fmla="*/ 0 w 382"/>
                <a:gd name="T31" fmla="*/ 0 h 393"/>
                <a:gd name="T32" fmla="*/ 0 w 382"/>
                <a:gd name="T33" fmla="*/ 0 h 393"/>
                <a:gd name="T34" fmla="*/ 0 w 382"/>
                <a:gd name="T35" fmla="*/ 0 h 393"/>
                <a:gd name="T36" fmla="*/ 0 w 382"/>
                <a:gd name="T37" fmla="*/ 0 h 393"/>
                <a:gd name="T38" fmla="*/ 0 w 382"/>
                <a:gd name="T39" fmla="*/ 0 h 393"/>
                <a:gd name="T40" fmla="*/ 0 w 382"/>
                <a:gd name="T41" fmla="*/ 0 h 393"/>
                <a:gd name="T42" fmla="*/ 0 w 382"/>
                <a:gd name="T43" fmla="*/ 0 h 393"/>
                <a:gd name="T44" fmla="*/ 0 w 382"/>
                <a:gd name="T45" fmla="*/ 0 h 393"/>
                <a:gd name="T46" fmla="*/ 0 w 382"/>
                <a:gd name="T47" fmla="*/ 0 h 393"/>
                <a:gd name="T48" fmla="*/ 0 w 382"/>
                <a:gd name="T49" fmla="*/ 0 h 393"/>
                <a:gd name="T50" fmla="*/ 0 w 382"/>
                <a:gd name="T51" fmla="*/ 0 h 393"/>
                <a:gd name="T52" fmla="*/ 0 w 382"/>
                <a:gd name="T53" fmla="*/ 0 h 393"/>
                <a:gd name="T54" fmla="*/ 0 w 382"/>
                <a:gd name="T55" fmla="*/ 0 h 393"/>
                <a:gd name="T56" fmla="*/ 0 w 382"/>
                <a:gd name="T57" fmla="*/ 0 h 393"/>
                <a:gd name="T58" fmla="*/ 0 w 382"/>
                <a:gd name="T59" fmla="*/ 0 h 393"/>
                <a:gd name="T60" fmla="*/ 0 w 382"/>
                <a:gd name="T61" fmla="*/ 0 h 393"/>
                <a:gd name="T62" fmla="*/ 0 w 382"/>
                <a:gd name="T63" fmla="*/ 0 h 393"/>
                <a:gd name="T64" fmla="*/ 0 w 382"/>
                <a:gd name="T65" fmla="*/ 0 h 393"/>
                <a:gd name="T66" fmla="*/ 0 w 382"/>
                <a:gd name="T67" fmla="*/ 0 h 393"/>
                <a:gd name="T68" fmla="*/ 0 w 382"/>
                <a:gd name="T69" fmla="*/ 0 h 393"/>
                <a:gd name="T70" fmla="*/ 0 w 382"/>
                <a:gd name="T71" fmla="*/ 0 h 393"/>
                <a:gd name="T72" fmla="*/ 0 w 382"/>
                <a:gd name="T73" fmla="*/ 0 h 393"/>
                <a:gd name="T74" fmla="*/ 0 w 382"/>
                <a:gd name="T75" fmla="*/ 0 h 393"/>
                <a:gd name="T76" fmla="*/ 0 w 382"/>
                <a:gd name="T77" fmla="*/ 0 h 393"/>
                <a:gd name="T78" fmla="*/ 0 w 382"/>
                <a:gd name="T79" fmla="*/ 0 h 393"/>
                <a:gd name="T80" fmla="*/ 0 w 382"/>
                <a:gd name="T81" fmla="*/ 0 h 393"/>
                <a:gd name="T82" fmla="*/ 0 w 382"/>
                <a:gd name="T83" fmla="*/ 0 h 393"/>
                <a:gd name="T84" fmla="*/ 0 w 382"/>
                <a:gd name="T85" fmla="*/ 0 h 393"/>
                <a:gd name="T86" fmla="*/ 0 w 382"/>
                <a:gd name="T87" fmla="*/ 0 h 393"/>
                <a:gd name="T88" fmla="*/ 0 w 382"/>
                <a:gd name="T89" fmla="*/ 0 h 393"/>
                <a:gd name="T90" fmla="*/ 0 w 382"/>
                <a:gd name="T91" fmla="*/ 0 h 393"/>
                <a:gd name="T92" fmla="*/ 0 w 382"/>
                <a:gd name="T93" fmla="*/ 0 h 393"/>
                <a:gd name="T94" fmla="*/ 0 w 382"/>
                <a:gd name="T95" fmla="*/ 0 h 393"/>
                <a:gd name="T96" fmla="*/ 0 w 382"/>
                <a:gd name="T97" fmla="*/ 0 h 393"/>
                <a:gd name="T98" fmla="*/ 0 w 382"/>
                <a:gd name="T99" fmla="*/ 0 h 393"/>
                <a:gd name="T100" fmla="*/ 0 w 382"/>
                <a:gd name="T101" fmla="*/ 0 h 393"/>
                <a:gd name="T102" fmla="*/ 0 w 382"/>
                <a:gd name="T103" fmla="*/ 0 h 393"/>
                <a:gd name="T104" fmla="*/ 0 w 382"/>
                <a:gd name="T105" fmla="*/ 0 h 393"/>
                <a:gd name="T106" fmla="*/ 0 w 382"/>
                <a:gd name="T107" fmla="*/ 0 h 393"/>
                <a:gd name="T108" fmla="*/ 0 w 382"/>
                <a:gd name="T109" fmla="*/ 0 h 393"/>
                <a:gd name="T110" fmla="*/ 0 w 382"/>
                <a:gd name="T111" fmla="*/ 0 h 393"/>
                <a:gd name="T112" fmla="*/ 0 w 382"/>
                <a:gd name="T113" fmla="*/ 0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3"/>
                <a:gd name="T173" fmla="*/ 382 w 382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3">
                  <a:moveTo>
                    <a:pt x="163" y="168"/>
                  </a:moveTo>
                  <a:lnTo>
                    <a:pt x="125" y="207"/>
                  </a:lnTo>
                  <a:lnTo>
                    <a:pt x="92" y="246"/>
                  </a:lnTo>
                  <a:lnTo>
                    <a:pt x="62" y="281"/>
                  </a:lnTo>
                  <a:lnTo>
                    <a:pt x="38" y="314"/>
                  </a:lnTo>
                  <a:lnTo>
                    <a:pt x="28" y="328"/>
                  </a:lnTo>
                  <a:lnTo>
                    <a:pt x="19" y="342"/>
                  </a:lnTo>
                  <a:lnTo>
                    <a:pt x="12" y="354"/>
                  </a:lnTo>
                  <a:lnTo>
                    <a:pt x="7" y="364"/>
                  </a:lnTo>
                  <a:lnTo>
                    <a:pt x="2" y="374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9" y="393"/>
                  </a:lnTo>
                  <a:lnTo>
                    <a:pt x="12" y="393"/>
                  </a:lnTo>
                  <a:lnTo>
                    <a:pt x="19" y="391"/>
                  </a:lnTo>
                  <a:lnTo>
                    <a:pt x="28" y="387"/>
                  </a:lnTo>
                  <a:lnTo>
                    <a:pt x="39" y="382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7" y="354"/>
                  </a:lnTo>
                  <a:lnTo>
                    <a:pt x="108" y="329"/>
                  </a:lnTo>
                  <a:lnTo>
                    <a:pt x="144" y="299"/>
                  </a:lnTo>
                  <a:lnTo>
                    <a:pt x="180" y="264"/>
                  </a:lnTo>
                  <a:lnTo>
                    <a:pt x="219" y="225"/>
                  </a:lnTo>
                  <a:lnTo>
                    <a:pt x="257" y="186"/>
                  </a:lnTo>
                  <a:lnTo>
                    <a:pt x="290" y="147"/>
                  </a:lnTo>
                  <a:lnTo>
                    <a:pt x="320" y="112"/>
                  </a:lnTo>
                  <a:lnTo>
                    <a:pt x="344" y="79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71" y="39"/>
                  </a:lnTo>
                  <a:lnTo>
                    <a:pt x="376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1" y="3"/>
                  </a:lnTo>
                  <a:lnTo>
                    <a:pt x="380" y="1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363" y="2"/>
                  </a:lnTo>
                  <a:lnTo>
                    <a:pt x="354" y="6"/>
                  </a:lnTo>
                  <a:lnTo>
                    <a:pt x="343" y="11"/>
                  </a:lnTo>
                  <a:lnTo>
                    <a:pt x="332" y="18"/>
                  </a:lnTo>
                  <a:lnTo>
                    <a:pt x="319" y="27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8" y="94"/>
                  </a:lnTo>
                  <a:lnTo>
                    <a:pt x="201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" name="Freeform 140"/>
            <p:cNvSpPr>
              <a:spLocks/>
            </p:cNvSpPr>
            <p:nvPr/>
          </p:nvSpPr>
          <p:spPr bwMode="auto">
            <a:xfrm>
              <a:off x="2875" y="1644"/>
              <a:ext cx="77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8"/>
                  </a:lnTo>
                  <a:lnTo>
                    <a:pt x="92" y="246"/>
                  </a:lnTo>
                  <a:lnTo>
                    <a:pt x="62" y="282"/>
                  </a:lnTo>
                  <a:lnTo>
                    <a:pt x="37" y="314"/>
                  </a:lnTo>
                  <a:lnTo>
                    <a:pt x="28" y="329"/>
                  </a:lnTo>
                  <a:lnTo>
                    <a:pt x="19" y="343"/>
                  </a:lnTo>
                  <a:lnTo>
                    <a:pt x="11" y="354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8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5" y="394"/>
                  </a:lnTo>
                  <a:lnTo>
                    <a:pt x="9" y="394"/>
                  </a:lnTo>
                  <a:lnTo>
                    <a:pt x="11" y="394"/>
                  </a:lnTo>
                  <a:lnTo>
                    <a:pt x="19" y="392"/>
                  </a:lnTo>
                  <a:lnTo>
                    <a:pt x="28" y="388"/>
                  </a:lnTo>
                  <a:lnTo>
                    <a:pt x="37" y="383"/>
                  </a:lnTo>
                  <a:lnTo>
                    <a:pt x="50" y="375"/>
                  </a:lnTo>
                  <a:lnTo>
                    <a:pt x="63" y="366"/>
                  </a:lnTo>
                  <a:lnTo>
                    <a:pt x="77" y="355"/>
                  </a:lnTo>
                  <a:lnTo>
                    <a:pt x="108" y="330"/>
                  </a:lnTo>
                  <a:lnTo>
                    <a:pt x="143" y="299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6" y="186"/>
                  </a:lnTo>
                  <a:lnTo>
                    <a:pt x="290" y="148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70" y="40"/>
                  </a:lnTo>
                  <a:lnTo>
                    <a:pt x="375" y="28"/>
                  </a:lnTo>
                  <a:lnTo>
                    <a:pt x="380" y="19"/>
                  </a:lnTo>
                  <a:lnTo>
                    <a:pt x="381" y="12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1" y="4"/>
                  </a:lnTo>
                  <a:lnTo>
                    <a:pt x="380" y="2"/>
                  </a:lnTo>
                  <a:lnTo>
                    <a:pt x="377" y="1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3" y="2"/>
                  </a:lnTo>
                  <a:lnTo>
                    <a:pt x="354" y="7"/>
                  </a:lnTo>
                  <a:lnTo>
                    <a:pt x="343" y="12"/>
                  </a:lnTo>
                  <a:lnTo>
                    <a:pt x="331" y="19"/>
                  </a:lnTo>
                  <a:lnTo>
                    <a:pt x="319" y="28"/>
                  </a:lnTo>
                  <a:lnTo>
                    <a:pt x="304" y="39"/>
                  </a:lnTo>
                  <a:lnTo>
                    <a:pt x="272" y="64"/>
                  </a:lnTo>
                  <a:lnTo>
                    <a:pt x="238" y="95"/>
                  </a:lnTo>
                  <a:lnTo>
                    <a:pt x="201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" name="Freeform 141"/>
            <p:cNvSpPr>
              <a:spLocks/>
            </p:cNvSpPr>
            <p:nvPr/>
          </p:nvSpPr>
          <p:spPr bwMode="auto">
            <a:xfrm>
              <a:off x="3339" y="1694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7"/>
                  </a:lnTo>
                  <a:lnTo>
                    <a:pt x="92" y="245"/>
                  </a:lnTo>
                  <a:lnTo>
                    <a:pt x="62" y="281"/>
                  </a:lnTo>
                  <a:lnTo>
                    <a:pt x="38" y="314"/>
                  </a:lnTo>
                  <a:lnTo>
                    <a:pt x="28" y="328"/>
                  </a:lnTo>
                  <a:lnTo>
                    <a:pt x="19" y="341"/>
                  </a:lnTo>
                  <a:lnTo>
                    <a:pt x="12" y="354"/>
                  </a:lnTo>
                  <a:lnTo>
                    <a:pt x="7" y="364"/>
                  </a:lnTo>
                  <a:lnTo>
                    <a:pt x="2" y="373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1" y="389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9" y="394"/>
                  </a:lnTo>
                  <a:lnTo>
                    <a:pt x="12" y="393"/>
                  </a:lnTo>
                  <a:lnTo>
                    <a:pt x="19" y="391"/>
                  </a:lnTo>
                  <a:lnTo>
                    <a:pt x="28" y="387"/>
                  </a:lnTo>
                  <a:lnTo>
                    <a:pt x="39" y="381"/>
                  </a:lnTo>
                  <a:lnTo>
                    <a:pt x="50" y="375"/>
                  </a:lnTo>
                  <a:lnTo>
                    <a:pt x="63" y="365"/>
                  </a:lnTo>
                  <a:lnTo>
                    <a:pt x="78" y="355"/>
                  </a:lnTo>
                  <a:lnTo>
                    <a:pt x="109" y="329"/>
                  </a:lnTo>
                  <a:lnTo>
                    <a:pt x="144" y="299"/>
                  </a:lnTo>
                  <a:lnTo>
                    <a:pt x="181" y="264"/>
                  </a:lnTo>
                  <a:lnTo>
                    <a:pt x="219" y="225"/>
                  </a:lnTo>
                  <a:lnTo>
                    <a:pt x="257" y="186"/>
                  </a:lnTo>
                  <a:lnTo>
                    <a:pt x="290" y="147"/>
                  </a:lnTo>
                  <a:lnTo>
                    <a:pt x="320" y="112"/>
                  </a:lnTo>
                  <a:lnTo>
                    <a:pt x="344" y="78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71" y="38"/>
                  </a:lnTo>
                  <a:lnTo>
                    <a:pt x="377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5"/>
                  </a:lnTo>
                  <a:lnTo>
                    <a:pt x="381" y="3"/>
                  </a:lnTo>
                  <a:lnTo>
                    <a:pt x="380" y="1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363" y="2"/>
                  </a:lnTo>
                  <a:lnTo>
                    <a:pt x="354" y="5"/>
                  </a:lnTo>
                  <a:lnTo>
                    <a:pt x="343" y="11"/>
                  </a:lnTo>
                  <a:lnTo>
                    <a:pt x="332" y="18"/>
                  </a:lnTo>
                  <a:lnTo>
                    <a:pt x="319" y="27"/>
                  </a:lnTo>
                  <a:lnTo>
                    <a:pt x="305" y="38"/>
                  </a:lnTo>
                  <a:lnTo>
                    <a:pt x="274" y="64"/>
                  </a:lnTo>
                  <a:lnTo>
                    <a:pt x="239" y="93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" name="Freeform 142"/>
            <p:cNvSpPr>
              <a:spLocks/>
            </p:cNvSpPr>
            <p:nvPr/>
          </p:nvSpPr>
          <p:spPr bwMode="auto">
            <a:xfrm>
              <a:off x="3084" y="1639"/>
              <a:ext cx="76" cy="66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2" y="170"/>
                  </a:moveTo>
                  <a:lnTo>
                    <a:pt x="125" y="208"/>
                  </a:lnTo>
                  <a:lnTo>
                    <a:pt x="92" y="247"/>
                  </a:lnTo>
                  <a:lnTo>
                    <a:pt x="62" y="283"/>
                  </a:lnTo>
                  <a:lnTo>
                    <a:pt x="37" y="315"/>
                  </a:lnTo>
                  <a:lnTo>
                    <a:pt x="27" y="330"/>
                  </a:lnTo>
                  <a:lnTo>
                    <a:pt x="19" y="343"/>
                  </a:lnTo>
                  <a:lnTo>
                    <a:pt x="11" y="356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5"/>
                  </a:lnTo>
                  <a:lnTo>
                    <a:pt x="5" y="395"/>
                  </a:lnTo>
                  <a:lnTo>
                    <a:pt x="9" y="395"/>
                  </a:lnTo>
                  <a:lnTo>
                    <a:pt x="11" y="395"/>
                  </a:lnTo>
                  <a:lnTo>
                    <a:pt x="19" y="392"/>
                  </a:lnTo>
                  <a:lnTo>
                    <a:pt x="27" y="389"/>
                  </a:lnTo>
                  <a:lnTo>
                    <a:pt x="38" y="383"/>
                  </a:lnTo>
                  <a:lnTo>
                    <a:pt x="50" y="376"/>
                  </a:lnTo>
                  <a:lnTo>
                    <a:pt x="63" y="367"/>
                  </a:lnTo>
                  <a:lnTo>
                    <a:pt x="77" y="356"/>
                  </a:lnTo>
                  <a:lnTo>
                    <a:pt x="108" y="331"/>
                  </a:lnTo>
                  <a:lnTo>
                    <a:pt x="144" y="301"/>
                  </a:lnTo>
                  <a:lnTo>
                    <a:pt x="180" y="266"/>
                  </a:lnTo>
                  <a:lnTo>
                    <a:pt x="219" y="227"/>
                  </a:lnTo>
                  <a:lnTo>
                    <a:pt x="257" y="188"/>
                  </a:lnTo>
                  <a:lnTo>
                    <a:pt x="290" y="149"/>
                  </a:lnTo>
                  <a:lnTo>
                    <a:pt x="320" y="114"/>
                  </a:lnTo>
                  <a:lnTo>
                    <a:pt x="344" y="80"/>
                  </a:lnTo>
                  <a:lnTo>
                    <a:pt x="354" y="67"/>
                  </a:lnTo>
                  <a:lnTo>
                    <a:pt x="363" y="53"/>
                  </a:lnTo>
                  <a:lnTo>
                    <a:pt x="369" y="40"/>
                  </a:lnTo>
                  <a:lnTo>
                    <a:pt x="375" y="30"/>
                  </a:lnTo>
                  <a:lnTo>
                    <a:pt x="379" y="21"/>
                  </a:lnTo>
                  <a:lnTo>
                    <a:pt x="382" y="13"/>
                  </a:lnTo>
                  <a:lnTo>
                    <a:pt x="382" y="10"/>
                  </a:lnTo>
                  <a:lnTo>
                    <a:pt x="382" y="7"/>
                  </a:lnTo>
                  <a:lnTo>
                    <a:pt x="381" y="5"/>
                  </a:lnTo>
                  <a:lnTo>
                    <a:pt x="379" y="3"/>
                  </a:lnTo>
                  <a:lnTo>
                    <a:pt x="377" y="2"/>
                  </a:lnTo>
                  <a:lnTo>
                    <a:pt x="376" y="2"/>
                  </a:lnTo>
                  <a:lnTo>
                    <a:pt x="373" y="0"/>
                  </a:lnTo>
                  <a:lnTo>
                    <a:pt x="369" y="2"/>
                  </a:lnTo>
                  <a:lnTo>
                    <a:pt x="363" y="4"/>
                  </a:lnTo>
                  <a:lnTo>
                    <a:pt x="354" y="7"/>
                  </a:lnTo>
                  <a:lnTo>
                    <a:pt x="343" y="13"/>
                  </a:lnTo>
                  <a:lnTo>
                    <a:pt x="332" y="20"/>
                  </a:lnTo>
                  <a:lnTo>
                    <a:pt x="319" y="29"/>
                  </a:lnTo>
                  <a:lnTo>
                    <a:pt x="304" y="39"/>
                  </a:lnTo>
                  <a:lnTo>
                    <a:pt x="273" y="66"/>
                  </a:lnTo>
                  <a:lnTo>
                    <a:pt x="238" y="95"/>
                  </a:lnTo>
                  <a:lnTo>
                    <a:pt x="201" y="131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" name="Freeform 143"/>
            <p:cNvSpPr>
              <a:spLocks/>
            </p:cNvSpPr>
            <p:nvPr/>
          </p:nvSpPr>
          <p:spPr bwMode="auto">
            <a:xfrm>
              <a:off x="3341" y="1466"/>
              <a:ext cx="77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5" y="208"/>
                  </a:lnTo>
                  <a:lnTo>
                    <a:pt x="92" y="245"/>
                  </a:lnTo>
                  <a:lnTo>
                    <a:pt x="62" y="282"/>
                  </a:lnTo>
                  <a:lnTo>
                    <a:pt x="38" y="314"/>
                  </a:lnTo>
                  <a:lnTo>
                    <a:pt x="28" y="329"/>
                  </a:lnTo>
                  <a:lnTo>
                    <a:pt x="19" y="343"/>
                  </a:lnTo>
                  <a:lnTo>
                    <a:pt x="11" y="354"/>
                  </a:lnTo>
                  <a:lnTo>
                    <a:pt x="6" y="365"/>
                  </a:lnTo>
                  <a:lnTo>
                    <a:pt x="3" y="375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1" y="389"/>
                  </a:lnTo>
                  <a:lnTo>
                    <a:pt x="3" y="392"/>
                  </a:lnTo>
                  <a:lnTo>
                    <a:pt x="4" y="393"/>
                  </a:lnTo>
                  <a:lnTo>
                    <a:pt x="6" y="394"/>
                  </a:lnTo>
                  <a:lnTo>
                    <a:pt x="9" y="394"/>
                  </a:lnTo>
                  <a:lnTo>
                    <a:pt x="13" y="394"/>
                  </a:lnTo>
                  <a:lnTo>
                    <a:pt x="19" y="392"/>
                  </a:lnTo>
                  <a:lnTo>
                    <a:pt x="28" y="387"/>
                  </a:lnTo>
                  <a:lnTo>
                    <a:pt x="39" y="381"/>
                  </a:lnTo>
                  <a:lnTo>
                    <a:pt x="50" y="375"/>
                  </a:lnTo>
                  <a:lnTo>
                    <a:pt x="63" y="365"/>
                  </a:lnTo>
                  <a:lnTo>
                    <a:pt x="78" y="355"/>
                  </a:lnTo>
                  <a:lnTo>
                    <a:pt x="109" y="330"/>
                  </a:lnTo>
                  <a:lnTo>
                    <a:pt x="144" y="299"/>
                  </a:lnTo>
                  <a:lnTo>
                    <a:pt x="181" y="265"/>
                  </a:lnTo>
                  <a:lnTo>
                    <a:pt x="220" y="226"/>
                  </a:lnTo>
                  <a:lnTo>
                    <a:pt x="257" y="186"/>
                  </a:lnTo>
                  <a:lnTo>
                    <a:pt x="290" y="148"/>
                  </a:lnTo>
                  <a:lnTo>
                    <a:pt x="320" y="112"/>
                  </a:lnTo>
                  <a:lnTo>
                    <a:pt x="345" y="80"/>
                  </a:lnTo>
                  <a:lnTo>
                    <a:pt x="355" y="65"/>
                  </a:lnTo>
                  <a:lnTo>
                    <a:pt x="364" y="51"/>
                  </a:lnTo>
                  <a:lnTo>
                    <a:pt x="371" y="40"/>
                  </a:lnTo>
                  <a:lnTo>
                    <a:pt x="377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9"/>
                  </a:lnTo>
                  <a:lnTo>
                    <a:pt x="382" y="5"/>
                  </a:lnTo>
                  <a:lnTo>
                    <a:pt x="381" y="3"/>
                  </a:lnTo>
                  <a:lnTo>
                    <a:pt x="380" y="2"/>
                  </a:lnTo>
                  <a:lnTo>
                    <a:pt x="379" y="1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4" y="2"/>
                  </a:lnTo>
                  <a:lnTo>
                    <a:pt x="355" y="5"/>
                  </a:lnTo>
                  <a:lnTo>
                    <a:pt x="344" y="11"/>
                  </a:lnTo>
                  <a:lnTo>
                    <a:pt x="333" y="19"/>
                  </a:lnTo>
                  <a:lnTo>
                    <a:pt x="319" y="28"/>
                  </a:lnTo>
                  <a:lnTo>
                    <a:pt x="305" y="39"/>
                  </a:lnTo>
                  <a:lnTo>
                    <a:pt x="274" y="64"/>
                  </a:lnTo>
                  <a:lnTo>
                    <a:pt x="238" y="95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" name="Freeform 144"/>
            <p:cNvSpPr>
              <a:spLocks/>
            </p:cNvSpPr>
            <p:nvPr/>
          </p:nvSpPr>
          <p:spPr bwMode="auto">
            <a:xfrm>
              <a:off x="2891" y="1530"/>
              <a:ext cx="76" cy="66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3" y="168"/>
                  </a:moveTo>
                  <a:lnTo>
                    <a:pt x="126" y="208"/>
                  </a:lnTo>
                  <a:lnTo>
                    <a:pt x="92" y="247"/>
                  </a:lnTo>
                  <a:lnTo>
                    <a:pt x="62" y="283"/>
                  </a:lnTo>
                  <a:lnTo>
                    <a:pt x="38" y="315"/>
                  </a:lnTo>
                  <a:lnTo>
                    <a:pt x="28" y="330"/>
                  </a:lnTo>
                  <a:lnTo>
                    <a:pt x="19" y="343"/>
                  </a:lnTo>
                  <a:lnTo>
                    <a:pt x="12" y="356"/>
                  </a:lnTo>
                  <a:lnTo>
                    <a:pt x="6" y="366"/>
                  </a:lnTo>
                  <a:lnTo>
                    <a:pt x="3" y="375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2" y="391"/>
                  </a:lnTo>
                  <a:lnTo>
                    <a:pt x="3" y="392"/>
                  </a:lnTo>
                  <a:lnTo>
                    <a:pt x="4" y="394"/>
                  </a:lnTo>
                  <a:lnTo>
                    <a:pt x="6" y="395"/>
                  </a:lnTo>
                  <a:lnTo>
                    <a:pt x="9" y="395"/>
                  </a:lnTo>
                  <a:lnTo>
                    <a:pt x="12" y="395"/>
                  </a:lnTo>
                  <a:lnTo>
                    <a:pt x="19" y="392"/>
                  </a:lnTo>
                  <a:lnTo>
                    <a:pt x="28" y="389"/>
                  </a:lnTo>
                  <a:lnTo>
                    <a:pt x="38" y="383"/>
                  </a:lnTo>
                  <a:lnTo>
                    <a:pt x="50" y="375"/>
                  </a:lnTo>
                  <a:lnTo>
                    <a:pt x="64" y="366"/>
                  </a:lnTo>
                  <a:lnTo>
                    <a:pt x="78" y="356"/>
                  </a:lnTo>
                  <a:lnTo>
                    <a:pt x="109" y="331"/>
                  </a:lnTo>
                  <a:lnTo>
                    <a:pt x="143" y="300"/>
                  </a:lnTo>
                  <a:lnTo>
                    <a:pt x="181" y="266"/>
                  </a:lnTo>
                  <a:lnTo>
                    <a:pt x="220" y="227"/>
                  </a:lnTo>
                  <a:lnTo>
                    <a:pt x="257" y="187"/>
                  </a:lnTo>
                  <a:lnTo>
                    <a:pt x="291" y="149"/>
                  </a:lnTo>
                  <a:lnTo>
                    <a:pt x="320" y="114"/>
                  </a:lnTo>
                  <a:lnTo>
                    <a:pt x="345" y="80"/>
                  </a:lnTo>
                  <a:lnTo>
                    <a:pt x="355" y="66"/>
                  </a:lnTo>
                  <a:lnTo>
                    <a:pt x="364" y="53"/>
                  </a:lnTo>
                  <a:lnTo>
                    <a:pt x="370" y="40"/>
                  </a:lnTo>
                  <a:lnTo>
                    <a:pt x="376" y="30"/>
                  </a:lnTo>
                  <a:lnTo>
                    <a:pt x="380" y="20"/>
                  </a:lnTo>
                  <a:lnTo>
                    <a:pt x="382" y="13"/>
                  </a:lnTo>
                  <a:lnTo>
                    <a:pt x="382" y="10"/>
                  </a:lnTo>
                  <a:lnTo>
                    <a:pt x="382" y="7"/>
                  </a:lnTo>
                  <a:lnTo>
                    <a:pt x="381" y="5"/>
                  </a:lnTo>
                  <a:lnTo>
                    <a:pt x="380" y="3"/>
                  </a:lnTo>
                  <a:lnTo>
                    <a:pt x="378" y="2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0" y="2"/>
                  </a:lnTo>
                  <a:lnTo>
                    <a:pt x="364" y="3"/>
                  </a:lnTo>
                  <a:lnTo>
                    <a:pt x="355" y="7"/>
                  </a:lnTo>
                  <a:lnTo>
                    <a:pt x="344" y="13"/>
                  </a:lnTo>
                  <a:lnTo>
                    <a:pt x="331" y="20"/>
                  </a:lnTo>
                  <a:lnTo>
                    <a:pt x="319" y="29"/>
                  </a:lnTo>
                  <a:lnTo>
                    <a:pt x="305" y="39"/>
                  </a:lnTo>
                  <a:lnTo>
                    <a:pt x="273" y="64"/>
                  </a:lnTo>
                  <a:lnTo>
                    <a:pt x="238" y="95"/>
                  </a:lnTo>
                  <a:lnTo>
                    <a:pt x="202" y="131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" name="Freeform 145"/>
            <p:cNvSpPr>
              <a:spLocks/>
            </p:cNvSpPr>
            <p:nvPr/>
          </p:nvSpPr>
          <p:spPr bwMode="auto">
            <a:xfrm>
              <a:off x="3115" y="1898"/>
              <a:ext cx="76" cy="65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2" y="168"/>
                  </a:moveTo>
                  <a:lnTo>
                    <a:pt x="125" y="208"/>
                  </a:lnTo>
                  <a:lnTo>
                    <a:pt x="91" y="246"/>
                  </a:lnTo>
                  <a:lnTo>
                    <a:pt x="62" y="283"/>
                  </a:lnTo>
                  <a:lnTo>
                    <a:pt x="37" y="315"/>
                  </a:lnTo>
                  <a:lnTo>
                    <a:pt x="27" y="329"/>
                  </a:lnTo>
                  <a:lnTo>
                    <a:pt x="18" y="343"/>
                  </a:lnTo>
                  <a:lnTo>
                    <a:pt x="11" y="355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5" y="395"/>
                  </a:lnTo>
                  <a:lnTo>
                    <a:pt x="8" y="395"/>
                  </a:lnTo>
                  <a:lnTo>
                    <a:pt x="12" y="395"/>
                  </a:lnTo>
                  <a:lnTo>
                    <a:pt x="18" y="392"/>
                  </a:lnTo>
                  <a:lnTo>
                    <a:pt x="27" y="388"/>
                  </a:lnTo>
                  <a:lnTo>
                    <a:pt x="38" y="382"/>
                  </a:lnTo>
                  <a:lnTo>
                    <a:pt x="49" y="375"/>
                  </a:lnTo>
                  <a:lnTo>
                    <a:pt x="63" y="366"/>
                  </a:lnTo>
                  <a:lnTo>
                    <a:pt x="77" y="356"/>
                  </a:lnTo>
                  <a:lnTo>
                    <a:pt x="108" y="331"/>
                  </a:lnTo>
                  <a:lnTo>
                    <a:pt x="144" y="300"/>
                  </a:lnTo>
                  <a:lnTo>
                    <a:pt x="180" y="265"/>
                  </a:lnTo>
                  <a:lnTo>
                    <a:pt x="219" y="227"/>
                  </a:lnTo>
                  <a:lnTo>
                    <a:pt x="256" y="187"/>
                  </a:lnTo>
                  <a:lnTo>
                    <a:pt x="290" y="149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2"/>
                  </a:lnTo>
                  <a:lnTo>
                    <a:pt x="371" y="40"/>
                  </a:lnTo>
                  <a:lnTo>
                    <a:pt x="376" y="29"/>
                  </a:lnTo>
                  <a:lnTo>
                    <a:pt x="379" y="20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6"/>
                  </a:lnTo>
                  <a:lnTo>
                    <a:pt x="380" y="4"/>
                  </a:lnTo>
                  <a:lnTo>
                    <a:pt x="379" y="3"/>
                  </a:lnTo>
                  <a:lnTo>
                    <a:pt x="378" y="1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3" y="3"/>
                  </a:lnTo>
                  <a:lnTo>
                    <a:pt x="354" y="6"/>
                  </a:lnTo>
                  <a:lnTo>
                    <a:pt x="343" y="12"/>
                  </a:lnTo>
                  <a:lnTo>
                    <a:pt x="332" y="20"/>
                  </a:lnTo>
                  <a:lnTo>
                    <a:pt x="318" y="29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8" y="95"/>
                  </a:lnTo>
                  <a:lnTo>
                    <a:pt x="201" y="129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" name="Freeform 146"/>
            <p:cNvSpPr>
              <a:spLocks/>
            </p:cNvSpPr>
            <p:nvPr/>
          </p:nvSpPr>
          <p:spPr bwMode="auto">
            <a:xfrm>
              <a:off x="2898" y="1937"/>
              <a:ext cx="76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2" y="168"/>
                  </a:moveTo>
                  <a:lnTo>
                    <a:pt x="126" y="208"/>
                  </a:lnTo>
                  <a:lnTo>
                    <a:pt x="91" y="246"/>
                  </a:lnTo>
                  <a:lnTo>
                    <a:pt x="63" y="282"/>
                  </a:lnTo>
                  <a:lnTo>
                    <a:pt x="37" y="314"/>
                  </a:lnTo>
                  <a:lnTo>
                    <a:pt x="27" y="329"/>
                  </a:lnTo>
                  <a:lnTo>
                    <a:pt x="18" y="343"/>
                  </a:lnTo>
                  <a:lnTo>
                    <a:pt x="12" y="354"/>
                  </a:lnTo>
                  <a:lnTo>
                    <a:pt x="6" y="366"/>
                  </a:lnTo>
                  <a:lnTo>
                    <a:pt x="2" y="375"/>
                  </a:lnTo>
                  <a:lnTo>
                    <a:pt x="1" y="383"/>
                  </a:lnTo>
                  <a:lnTo>
                    <a:pt x="0" y="385"/>
                  </a:lnTo>
                  <a:lnTo>
                    <a:pt x="1" y="388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4" y="393"/>
                  </a:lnTo>
                  <a:lnTo>
                    <a:pt x="6" y="394"/>
                  </a:lnTo>
                  <a:lnTo>
                    <a:pt x="8" y="394"/>
                  </a:lnTo>
                  <a:lnTo>
                    <a:pt x="12" y="394"/>
                  </a:lnTo>
                  <a:lnTo>
                    <a:pt x="19" y="392"/>
                  </a:lnTo>
                  <a:lnTo>
                    <a:pt x="28" y="388"/>
                  </a:lnTo>
                  <a:lnTo>
                    <a:pt x="38" y="383"/>
                  </a:lnTo>
                  <a:lnTo>
                    <a:pt x="50" y="375"/>
                  </a:lnTo>
                  <a:lnTo>
                    <a:pt x="64" y="366"/>
                  </a:lnTo>
                  <a:lnTo>
                    <a:pt x="77" y="355"/>
                  </a:lnTo>
                  <a:lnTo>
                    <a:pt x="109" y="330"/>
                  </a:lnTo>
                  <a:lnTo>
                    <a:pt x="143" y="299"/>
                  </a:lnTo>
                  <a:lnTo>
                    <a:pt x="181" y="265"/>
                  </a:lnTo>
                  <a:lnTo>
                    <a:pt x="219" y="226"/>
                  </a:lnTo>
                  <a:lnTo>
                    <a:pt x="256" y="186"/>
                  </a:lnTo>
                  <a:lnTo>
                    <a:pt x="291" y="148"/>
                  </a:lnTo>
                  <a:lnTo>
                    <a:pt x="320" y="112"/>
                  </a:lnTo>
                  <a:lnTo>
                    <a:pt x="344" y="80"/>
                  </a:lnTo>
                  <a:lnTo>
                    <a:pt x="355" y="65"/>
                  </a:lnTo>
                  <a:lnTo>
                    <a:pt x="363" y="51"/>
                  </a:lnTo>
                  <a:lnTo>
                    <a:pt x="370" y="40"/>
                  </a:lnTo>
                  <a:lnTo>
                    <a:pt x="376" y="28"/>
                  </a:lnTo>
                  <a:lnTo>
                    <a:pt x="379" y="19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2" y="4"/>
                  </a:lnTo>
                  <a:lnTo>
                    <a:pt x="379" y="2"/>
                  </a:lnTo>
                  <a:lnTo>
                    <a:pt x="378" y="1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0" y="0"/>
                  </a:lnTo>
                  <a:lnTo>
                    <a:pt x="363" y="2"/>
                  </a:lnTo>
                  <a:lnTo>
                    <a:pt x="354" y="7"/>
                  </a:lnTo>
                  <a:lnTo>
                    <a:pt x="344" y="12"/>
                  </a:lnTo>
                  <a:lnTo>
                    <a:pt x="332" y="19"/>
                  </a:lnTo>
                  <a:lnTo>
                    <a:pt x="318" y="28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9" y="95"/>
                  </a:lnTo>
                  <a:lnTo>
                    <a:pt x="201" y="129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" name="Freeform 147"/>
            <p:cNvSpPr>
              <a:spLocks/>
            </p:cNvSpPr>
            <p:nvPr/>
          </p:nvSpPr>
          <p:spPr bwMode="auto">
            <a:xfrm>
              <a:off x="2955" y="1738"/>
              <a:ext cx="77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2" y="168"/>
                  </a:moveTo>
                  <a:lnTo>
                    <a:pt x="125" y="208"/>
                  </a:lnTo>
                  <a:lnTo>
                    <a:pt x="91" y="246"/>
                  </a:lnTo>
                  <a:lnTo>
                    <a:pt x="62" y="282"/>
                  </a:lnTo>
                  <a:lnTo>
                    <a:pt x="37" y="314"/>
                  </a:lnTo>
                  <a:lnTo>
                    <a:pt x="27" y="329"/>
                  </a:lnTo>
                  <a:lnTo>
                    <a:pt x="18" y="342"/>
                  </a:lnTo>
                  <a:lnTo>
                    <a:pt x="11" y="355"/>
                  </a:lnTo>
                  <a:lnTo>
                    <a:pt x="5" y="365"/>
                  </a:lnTo>
                  <a:lnTo>
                    <a:pt x="2" y="374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3" y="394"/>
                  </a:lnTo>
                  <a:lnTo>
                    <a:pt x="5" y="394"/>
                  </a:lnTo>
                  <a:lnTo>
                    <a:pt x="8" y="394"/>
                  </a:lnTo>
                  <a:lnTo>
                    <a:pt x="11" y="394"/>
                  </a:lnTo>
                  <a:lnTo>
                    <a:pt x="18" y="392"/>
                  </a:lnTo>
                  <a:lnTo>
                    <a:pt x="27" y="388"/>
                  </a:lnTo>
                  <a:lnTo>
                    <a:pt x="38" y="382"/>
                  </a:lnTo>
                  <a:lnTo>
                    <a:pt x="49" y="374"/>
                  </a:lnTo>
                  <a:lnTo>
                    <a:pt x="63" y="366"/>
                  </a:lnTo>
                  <a:lnTo>
                    <a:pt x="77" y="355"/>
                  </a:lnTo>
                  <a:lnTo>
                    <a:pt x="108" y="330"/>
                  </a:lnTo>
                  <a:lnTo>
                    <a:pt x="142" y="300"/>
                  </a:lnTo>
                  <a:lnTo>
                    <a:pt x="180" y="265"/>
                  </a:lnTo>
                  <a:lnTo>
                    <a:pt x="219" y="226"/>
                  </a:lnTo>
                  <a:lnTo>
                    <a:pt x="256" y="186"/>
                  </a:lnTo>
                  <a:lnTo>
                    <a:pt x="290" y="148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2"/>
                  </a:lnTo>
                  <a:lnTo>
                    <a:pt x="369" y="40"/>
                  </a:lnTo>
                  <a:lnTo>
                    <a:pt x="375" y="29"/>
                  </a:lnTo>
                  <a:lnTo>
                    <a:pt x="379" y="20"/>
                  </a:lnTo>
                  <a:lnTo>
                    <a:pt x="382" y="12"/>
                  </a:lnTo>
                  <a:lnTo>
                    <a:pt x="382" y="9"/>
                  </a:lnTo>
                  <a:lnTo>
                    <a:pt x="382" y="6"/>
                  </a:lnTo>
                  <a:lnTo>
                    <a:pt x="380" y="4"/>
                  </a:lnTo>
                  <a:lnTo>
                    <a:pt x="379" y="2"/>
                  </a:lnTo>
                  <a:lnTo>
                    <a:pt x="377" y="1"/>
                  </a:lnTo>
                  <a:lnTo>
                    <a:pt x="375" y="1"/>
                  </a:lnTo>
                  <a:lnTo>
                    <a:pt x="373" y="0"/>
                  </a:lnTo>
                  <a:lnTo>
                    <a:pt x="369" y="1"/>
                  </a:lnTo>
                  <a:lnTo>
                    <a:pt x="363" y="2"/>
                  </a:lnTo>
                  <a:lnTo>
                    <a:pt x="354" y="6"/>
                  </a:lnTo>
                  <a:lnTo>
                    <a:pt x="343" y="12"/>
                  </a:lnTo>
                  <a:lnTo>
                    <a:pt x="332" y="19"/>
                  </a:lnTo>
                  <a:lnTo>
                    <a:pt x="318" y="28"/>
                  </a:lnTo>
                  <a:lnTo>
                    <a:pt x="304" y="38"/>
                  </a:lnTo>
                  <a:lnTo>
                    <a:pt x="273" y="65"/>
                  </a:lnTo>
                  <a:lnTo>
                    <a:pt x="238" y="94"/>
                  </a:lnTo>
                  <a:lnTo>
                    <a:pt x="201" y="130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" name="Freeform 148"/>
            <p:cNvSpPr>
              <a:spLocks/>
            </p:cNvSpPr>
            <p:nvPr/>
          </p:nvSpPr>
          <p:spPr bwMode="auto">
            <a:xfrm>
              <a:off x="3100" y="1810"/>
              <a:ext cx="77" cy="65"/>
            </a:xfrm>
            <a:custGeom>
              <a:avLst/>
              <a:gdLst>
                <a:gd name="T0" fmla="*/ 0 w 382"/>
                <a:gd name="T1" fmla="*/ 0 h 395"/>
                <a:gd name="T2" fmla="*/ 0 w 382"/>
                <a:gd name="T3" fmla="*/ 0 h 395"/>
                <a:gd name="T4" fmla="*/ 0 w 382"/>
                <a:gd name="T5" fmla="*/ 0 h 395"/>
                <a:gd name="T6" fmla="*/ 0 w 382"/>
                <a:gd name="T7" fmla="*/ 0 h 395"/>
                <a:gd name="T8" fmla="*/ 0 w 382"/>
                <a:gd name="T9" fmla="*/ 0 h 395"/>
                <a:gd name="T10" fmla="*/ 0 w 382"/>
                <a:gd name="T11" fmla="*/ 0 h 395"/>
                <a:gd name="T12" fmla="*/ 0 w 382"/>
                <a:gd name="T13" fmla="*/ 0 h 395"/>
                <a:gd name="T14" fmla="*/ 0 w 382"/>
                <a:gd name="T15" fmla="*/ 0 h 395"/>
                <a:gd name="T16" fmla="*/ 0 w 382"/>
                <a:gd name="T17" fmla="*/ 0 h 395"/>
                <a:gd name="T18" fmla="*/ 0 w 382"/>
                <a:gd name="T19" fmla="*/ 0 h 395"/>
                <a:gd name="T20" fmla="*/ 0 w 382"/>
                <a:gd name="T21" fmla="*/ 0 h 395"/>
                <a:gd name="T22" fmla="*/ 0 w 382"/>
                <a:gd name="T23" fmla="*/ 0 h 395"/>
                <a:gd name="T24" fmla="*/ 0 w 382"/>
                <a:gd name="T25" fmla="*/ 0 h 395"/>
                <a:gd name="T26" fmla="*/ 0 w 382"/>
                <a:gd name="T27" fmla="*/ 0 h 395"/>
                <a:gd name="T28" fmla="*/ 0 w 382"/>
                <a:gd name="T29" fmla="*/ 0 h 395"/>
                <a:gd name="T30" fmla="*/ 0 w 382"/>
                <a:gd name="T31" fmla="*/ 0 h 395"/>
                <a:gd name="T32" fmla="*/ 0 w 382"/>
                <a:gd name="T33" fmla="*/ 0 h 395"/>
                <a:gd name="T34" fmla="*/ 0 w 382"/>
                <a:gd name="T35" fmla="*/ 0 h 395"/>
                <a:gd name="T36" fmla="*/ 0 w 382"/>
                <a:gd name="T37" fmla="*/ 0 h 395"/>
                <a:gd name="T38" fmla="*/ 0 w 382"/>
                <a:gd name="T39" fmla="*/ 0 h 395"/>
                <a:gd name="T40" fmla="*/ 0 w 382"/>
                <a:gd name="T41" fmla="*/ 0 h 395"/>
                <a:gd name="T42" fmla="*/ 0 w 382"/>
                <a:gd name="T43" fmla="*/ 0 h 395"/>
                <a:gd name="T44" fmla="*/ 0 w 382"/>
                <a:gd name="T45" fmla="*/ 0 h 395"/>
                <a:gd name="T46" fmla="*/ 0 w 382"/>
                <a:gd name="T47" fmla="*/ 0 h 395"/>
                <a:gd name="T48" fmla="*/ 0 w 382"/>
                <a:gd name="T49" fmla="*/ 0 h 395"/>
                <a:gd name="T50" fmla="*/ 0 w 382"/>
                <a:gd name="T51" fmla="*/ 0 h 395"/>
                <a:gd name="T52" fmla="*/ 0 w 382"/>
                <a:gd name="T53" fmla="*/ 0 h 395"/>
                <a:gd name="T54" fmla="*/ 0 w 382"/>
                <a:gd name="T55" fmla="*/ 0 h 395"/>
                <a:gd name="T56" fmla="*/ 0 w 382"/>
                <a:gd name="T57" fmla="*/ 0 h 395"/>
                <a:gd name="T58" fmla="*/ 0 w 382"/>
                <a:gd name="T59" fmla="*/ 0 h 395"/>
                <a:gd name="T60" fmla="*/ 0 w 382"/>
                <a:gd name="T61" fmla="*/ 0 h 395"/>
                <a:gd name="T62" fmla="*/ 0 w 382"/>
                <a:gd name="T63" fmla="*/ 0 h 395"/>
                <a:gd name="T64" fmla="*/ 0 w 382"/>
                <a:gd name="T65" fmla="*/ 0 h 395"/>
                <a:gd name="T66" fmla="*/ 0 w 382"/>
                <a:gd name="T67" fmla="*/ 0 h 395"/>
                <a:gd name="T68" fmla="*/ 0 w 382"/>
                <a:gd name="T69" fmla="*/ 0 h 395"/>
                <a:gd name="T70" fmla="*/ 0 w 382"/>
                <a:gd name="T71" fmla="*/ 0 h 395"/>
                <a:gd name="T72" fmla="*/ 0 w 382"/>
                <a:gd name="T73" fmla="*/ 0 h 395"/>
                <a:gd name="T74" fmla="*/ 0 w 382"/>
                <a:gd name="T75" fmla="*/ 0 h 395"/>
                <a:gd name="T76" fmla="*/ 0 w 382"/>
                <a:gd name="T77" fmla="*/ 0 h 395"/>
                <a:gd name="T78" fmla="*/ 0 w 382"/>
                <a:gd name="T79" fmla="*/ 0 h 395"/>
                <a:gd name="T80" fmla="*/ 0 w 382"/>
                <a:gd name="T81" fmla="*/ 0 h 395"/>
                <a:gd name="T82" fmla="*/ 0 w 382"/>
                <a:gd name="T83" fmla="*/ 0 h 395"/>
                <a:gd name="T84" fmla="*/ 0 w 382"/>
                <a:gd name="T85" fmla="*/ 0 h 395"/>
                <a:gd name="T86" fmla="*/ 0 w 382"/>
                <a:gd name="T87" fmla="*/ 0 h 395"/>
                <a:gd name="T88" fmla="*/ 0 w 382"/>
                <a:gd name="T89" fmla="*/ 0 h 395"/>
                <a:gd name="T90" fmla="*/ 0 w 382"/>
                <a:gd name="T91" fmla="*/ 0 h 395"/>
                <a:gd name="T92" fmla="*/ 0 w 382"/>
                <a:gd name="T93" fmla="*/ 0 h 395"/>
                <a:gd name="T94" fmla="*/ 0 w 382"/>
                <a:gd name="T95" fmla="*/ 0 h 395"/>
                <a:gd name="T96" fmla="*/ 0 w 382"/>
                <a:gd name="T97" fmla="*/ 0 h 395"/>
                <a:gd name="T98" fmla="*/ 0 w 382"/>
                <a:gd name="T99" fmla="*/ 0 h 395"/>
                <a:gd name="T100" fmla="*/ 0 w 382"/>
                <a:gd name="T101" fmla="*/ 0 h 395"/>
                <a:gd name="T102" fmla="*/ 0 w 382"/>
                <a:gd name="T103" fmla="*/ 0 h 395"/>
                <a:gd name="T104" fmla="*/ 0 w 382"/>
                <a:gd name="T105" fmla="*/ 0 h 395"/>
                <a:gd name="T106" fmla="*/ 0 w 382"/>
                <a:gd name="T107" fmla="*/ 0 h 395"/>
                <a:gd name="T108" fmla="*/ 0 w 382"/>
                <a:gd name="T109" fmla="*/ 0 h 395"/>
                <a:gd name="T110" fmla="*/ 0 w 382"/>
                <a:gd name="T111" fmla="*/ 0 h 395"/>
                <a:gd name="T112" fmla="*/ 0 w 382"/>
                <a:gd name="T113" fmla="*/ 0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5"/>
                <a:gd name="T173" fmla="*/ 382 w 382"/>
                <a:gd name="T174" fmla="*/ 395 h 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5">
                  <a:moveTo>
                    <a:pt x="162" y="168"/>
                  </a:moveTo>
                  <a:lnTo>
                    <a:pt x="125" y="208"/>
                  </a:lnTo>
                  <a:lnTo>
                    <a:pt x="92" y="247"/>
                  </a:lnTo>
                  <a:lnTo>
                    <a:pt x="62" y="283"/>
                  </a:lnTo>
                  <a:lnTo>
                    <a:pt x="37" y="315"/>
                  </a:lnTo>
                  <a:lnTo>
                    <a:pt x="27" y="329"/>
                  </a:lnTo>
                  <a:lnTo>
                    <a:pt x="18" y="343"/>
                  </a:lnTo>
                  <a:lnTo>
                    <a:pt x="11" y="356"/>
                  </a:lnTo>
                  <a:lnTo>
                    <a:pt x="5" y="366"/>
                  </a:lnTo>
                  <a:lnTo>
                    <a:pt x="2" y="375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1" y="391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5" y="395"/>
                  </a:lnTo>
                  <a:lnTo>
                    <a:pt x="8" y="395"/>
                  </a:lnTo>
                  <a:lnTo>
                    <a:pt x="11" y="395"/>
                  </a:lnTo>
                  <a:lnTo>
                    <a:pt x="18" y="392"/>
                  </a:lnTo>
                  <a:lnTo>
                    <a:pt x="27" y="389"/>
                  </a:lnTo>
                  <a:lnTo>
                    <a:pt x="38" y="383"/>
                  </a:lnTo>
                  <a:lnTo>
                    <a:pt x="49" y="375"/>
                  </a:lnTo>
                  <a:lnTo>
                    <a:pt x="63" y="366"/>
                  </a:lnTo>
                  <a:lnTo>
                    <a:pt x="77" y="356"/>
                  </a:lnTo>
                  <a:lnTo>
                    <a:pt x="108" y="331"/>
                  </a:lnTo>
                  <a:lnTo>
                    <a:pt x="144" y="300"/>
                  </a:lnTo>
                  <a:lnTo>
                    <a:pt x="180" y="265"/>
                  </a:lnTo>
                  <a:lnTo>
                    <a:pt x="219" y="227"/>
                  </a:lnTo>
                  <a:lnTo>
                    <a:pt x="256" y="187"/>
                  </a:lnTo>
                  <a:lnTo>
                    <a:pt x="290" y="149"/>
                  </a:lnTo>
                  <a:lnTo>
                    <a:pt x="320" y="113"/>
                  </a:lnTo>
                  <a:lnTo>
                    <a:pt x="344" y="80"/>
                  </a:lnTo>
                  <a:lnTo>
                    <a:pt x="354" y="65"/>
                  </a:lnTo>
                  <a:lnTo>
                    <a:pt x="363" y="53"/>
                  </a:lnTo>
                  <a:lnTo>
                    <a:pt x="369" y="40"/>
                  </a:lnTo>
                  <a:lnTo>
                    <a:pt x="375" y="29"/>
                  </a:lnTo>
                  <a:lnTo>
                    <a:pt x="379" y="20"/>
                  </a:lnTo>
                  <a:lnTo>
                    <a:pt x="382" y="13"/>
                  </a:lnTo>
                  <a:lnTo>
                    <a:pt x="382" y="9"/>
                  </a:lnTo>
                  <a:lnTo>
                    <a:pt x="382" y="7"/>
                  </a:lnTo>
                  <a:lnTo>
                    <a:pt x="380" y="5"/>
                  </a:lnTo>
                  <a:lnTo>
                    <a:pt x="379" y="3"/>
                  </a:lnTo>
                  <a:lnTo>
                    <a:pt x="377" y="1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69" y="1"/>
                  </a:lnTo>
                  <a:lnTo>
                    <a:pt x="363" y="3"/>
                  </a:lnTo>
                  <a:lnTo>
                    <a:pt x="354" y="7"/>
                  </a:lnTo>
                  <a:lnTo>
                    <a:pt x="343" y="13"/>
                  </a:lnTo>
                  <a:lnTo>
                    <a:pt x="332" y="20"/>
                  </a:lnTo>
                  <a:lnTo>
                    <a:pt x="318" y="29"/>
                  </a:lnTo>
                  <a:lnTo>
                    <a:pt x="304" y="39"/>
                  </a:lnTo>
                  <a:lnTo>
                    <a:pt x="273" y="64"/>
                  </a:lnTo>
                  <a:lnTo>
                    <a:pt x="238" y="95"/>
                  </a:lnTo>
                  <a:lnTo>
                    <a:pt x="201" y="131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" name="Freeform 149"/>
            <p:cNvSpPr>
              <a:spLocks/>
            </p:cNvSpPr>
            <p:nvPr/>
          </p:nvSpPr>
          <p:spPr bwMode="auto">
            <a:xfrm>
              <a:off x="2998" y="1930"/>
              <a:ext cx="77" cy="66"/>
            </a:xfrm>
            <a:custGeom>
              <a:avLst/>
              <a:gdLst>
                <a:gd name="T0" fmla="*/ 0 w 382"/>
                <a:gd name="T1" fmla="*/ 0 h 394"/>
                <a:gd name="T2" fmla="*/ 0 w 382"/>
                <a:gd name="T3" fmla="*/ 0 h 394"/>
                <a:gd name="T4" fmla="*/ 0 w 382"/>
                <a:gd name="T5" fmla="*/ 0 h 394"/>
                <a:gd name="T6" fmla="*/ 0 w 382"/>
                <a:gd name="T7" fmla="*/ 0 h 394"/>
                <a:gd name="T8" fmla="*/ 0 w 382"/>
                <a:gd name="T9" fmla="*/ 0 h 394"/>
                <a:gd name="T10" fmla="*/ 0 w 382"/>
                <a:gd name="T11" fmla="*/ 0 h 394"/>
                <a:gd name="T12" fmla="*/ 0 w 382"/>
                <a:gd name="T13" fmla="*/ 0 h 394"/>
                <a:gd name="T14" fmla="*/ 0 w 382"/>
                <a:gd name="T15" fmla="*/ 0 h 394"/>
                <a:gd name="T16" fmla="*/ 0 w 382"/>
                <a:gd name="T17" fmla="*/ 0 h 394"/>
                <a:gd name="T18" fmla="*/ 0 w 382"/>
                <a:gd name="T19" fmla="*/ 0 h 394"/>
                <a:gd name="T20" fmla="*/ 0 w 382"/>
                <a:gd name="T21" fmla="*/ 0 h 394"/>
                <a:gd name="T22" fmla="*/ 0 w 382"/>
                <a:gd name="T23" fmla="*/ 0 h 394"/>
                <a:gd name="T24" fmla="*/ 0 w 382"/>
                <a:gd name="T25" fmla="*/ 0 h 394"/>
                <a:gd name="T26" fmla="*/ 0 w 382"/>
                <a:gd name="T27" fmla="*/ 0 h 394"/>
                <a:gd name="T28" fmla="*/ 0 w 382"/>
                <a:gd name="T29" fmla="*/ 0 h 394"/>
                <a:gd name="T30" fmla="*/ 0 w 382"/>
                <a:gd name="T31" fmla="*/ 0 h 394"/>
                <a:gd name="T32" fmla="*/ 0 w 382"/>
                <a:gd name="T33" fmla="*/ 0 h 394"/>
                <a:gd name="T34" fmla="*/ 0 w 382"/>
                <a:gd name="T35" fmla="*/ 0 h 394"/>
                <a:gd name="T36" fmla="*/ 0 w 382"/>
                <a:gd name="T37" fmla="*/ 0 h 394"/>
                <a:gd name="T38" fmla="*/ 0 w 382"/>
                <a:gd name="T39" fmla="*/ 0 h 394"/>
                <a:gd name="T40" fmla="*/ 0 w 382"/>
                <a:gd name="T41" fmla="*/ 0 h 394"/>
                <a:gd name="T42" fmla="*/ 0 w 382"/>
                <a:gd name="T43" fmla="*/ 0 h 394"/>
                <a:gd name="T44" fmla="*/ 0 w 382"/>
                <a:gd name="T45" fmla="*/ 0 h 394"/>
                <a:gd name="T46" fmla="*/ 0 w 382"/>
                <a:gd name="T47" fmla="*/ 0 h 394"/>
                <a:gd name="T48" fmla="*/ 0 w 382"/>
                <a:gd name="T49" fmla="*/ 0 h 394"/>
                <a:gd name="T50" fmla="*/ 0 w 382"/>
                <a:gd name="T51" fmla="*/ 0 h 394"/>
                <a:gd name="T52" fmla="*/ 0 w 382"/>
                <a:gd name="T53" fmla="*/ 0 h 394"/>
                <a:gd name="T54" fmla="*/ 0 w 382"/>
                <a:gd name="T55" fmla="*/ 0 h 394"/>
                <a:gd name="T56" fmla="*/ 0 w 382"/>
                <a:gd name="T57" fmla="*/ 0 h 394"/>
                <a:gd name="T58" fmla="*/ 0 w 382"/>
                <a:gd name="T59" fmla="*/ 0 h 394"/>
                <a:gd name="T60" fmla="*/ 0 w 382"/>
                <a:gd name="T61" fmla="*/ 0 h 394"/>
                <a:gd name="T62" fmla="*/ 0 w 382"/>
                <a:gd name="T63" fmla="*/ 0 h 394"/>
                <a:gd name="T64" fmla="*/ 0 w 382"/>
                <a:gd name="T65" fmla="*/ 0 h 394"/>
                <a:gd name="T66" fmla="*/ 0 w 382"/>
                <a:gd name="T67" fmla="*/ 0 h 394"/>
                <a:gd name="T68" fmla="*/ 0 w 382"/>
                <a:gd name="T69" fmla="*/ 0 h 394"/>
                <a:gd name="T70" fmla="*/ 0 w 382"/>
                <a:gd name="T71" fmla="*/ 0 h 394"/>
                <a:gd name="T72" fmla="*/ 0 w 382"/>
                <a:gd name="T73" fmla="*/ 0 h 394"/>
                <a:gd name="T74" fmla="*/ 0 w 382"/>
                <a:gd name="T75" fmla="*/ 0 h 394"/>
                <a:gd name="T76" fmla="*/ 0 w 382"/>
                <a:gd name="T77" fmla="*/ 0 h 394"/>
                <a:gd name="T78" fmla="*/ 0 w 382"/>
                <a:gd name="T79" fmla="*/ 0 h 394"/>
                <a:gd name="T80" fmla="*/ 0 w 382"/>
                <a:gd name="T81" fmla="*/ 0 h 394"/>
                <a:gd name="T82" fmla="*/ 0 w 382"/>
                <a:gd name="T83" fmla="*/ 0 h 394"/>
                <a:gd name="T84" fmla="*/ 0 w 382"/>
                <a:gd name="T85" fmla="*/ 0 h 394"/>
                <a:gd name="T86" fmla="*/ 0 w 382"/>
                <a:gd name="T87" fmla="*/ 0 h 394"/>
                <a:gd name="T88" fmla="*/ 0 w 382"/>
                <a:gd name="T89" fmla="*/ 0 h 394"/>
                <a:gd name="T90" fmla="*/ 0 w 382"/>
                <a:gd name="T91" fmla="*/ 0 h 394"/>
                <a:gd name="T92" fmla="*/ 0 w 382"/>
                <a:gd name="T93" fmla="*/ 0 h 394"/>
                <a:gd name="T94" fmla="*/ 0 w 382"/>
                <a:gd name="T95" fmla="*/ 0 h 394"/>
                <a:gd name="T96" fmla="*/ 0 w 382"/>
                <a:gd name="T97" fmla="*/ 0 h 394"/>
                <a:gd name="T98" fmla="*/ 0 w 382"/>
                <a:gd name="T99" fmla="*/ 0 h 394"/>
                <a:gd name="T100" fmla="*/ 0 w 382"/>
                <a:gd name="T101" fmla="*/ 0 h 394"/>
                <a:gd name="T102" fmla="*/ 0 w 382"/>
                <a:gd name="T103" fmla="*/ 0 h 394"/>
                <a:gd name="T104" fmla="*/ 0 w 382"/>
                <a:gd name="T105" fmla="*/ 0 h 394"/>
                <a:gd name="T106" fmla="*/ 0 w 382"/>
                <a:gd name="T107" fmla="*/ 0 h 394"/>
                <a:gd name="T108" fmla="*/ 0 w 382"/>
                <a:gd name="T109" fmla="*/ 0 h 394"/>
                <a:gd name="T110" fmla="*/ 0 w 382"/>
                <a:gd name="T111" fmla="*/ 0 h 394"/>
                <a:gd name="T112" fmla="*/ 0 w 382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2"/>
                <a:gd name="T172" fmla="*/ 0 h 394"/>
                <a:gd name="T173" fmla="*/ 382 w 382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2" h="394">
                  <a:moveTo>
                    <a:pt x="163" y="168"/>
                  </a:moveTo>
                  <a:lnTo>
                    <a:pt x="126" y="207"/>
                  </a:lnTo>
                  <a:lnTo>
                    <a:pt x="92" y="246"/>
                  </a:lnTo>
                  <a:lnTo>
                    <a:pt x="62" y="281"/>
                  </a:lnTo>
                  <a:lnTo>
                    <a:pt x="38" y="314"/>
                  </a:lnTo>
                  <a:lnTo>
                    <a:pt x="28" y="328"/>
                  </a:lnTo>
                  <a:lnTo>
                    <a:pt x="19" y="342"/>
                  </a:lnTo>
                  <a:lnTo>
                    <a:pt x="13" y="354"/>
                  </a:lnTo>
                  <a:lnTo>
                    <a:pt x="7" y="364"/>
                  </a:lnTo>
                  <a:lnTo>
                    <a:pt x="3" y="374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90"/>
                  </a:lnTo>
                  <a:lnTo>
                    <a:pt x="3" y="392"/>
                  </a:lnTo>
                  <a:lnTo>
                    <a:pt x="5" y="393"/>
                  </a:lnTo>
                  <a:lnTo>
                    <a:pt x="7" y="393"/>
                  </a:lnTo>
                  <a:lnTo>
                    <a:pt x="9" y="394"/>
                  </a:lnTo>
                  <a:lnTo>
                    <a:pt x="13" y="393"/>
                  </a:lnTo>
                  <a:lnTo>
                    <a:pt x="19" y="392"/>
                  </a:lnTo>
                  <a:lnTo>
                    <a:pt x="28" y="387"/>
                  </a:lnTo>
                  <a:lnTo>
                    <a:pt x="39" y="382"/>
                  </a:lnTo>
                  <a:lnTo>
                    <a:pt x="51" y="375"/>
                  </a:lnTo>
                  <a:lnTo>
                    <a:pt x="64" y="366"/>
                  </a:lnTo>
                  <a:lnTo>
                    <a:pt x="78" y="355"/>
                  </a:lnTo>
                  <a:lnTo>
                    <a:pt x="110" y="329"/>
                  </a:lnTo>
                  <a:lnTo>
                    <a:pt x="144" y="299"/>
                  </a:lnTo>
                  <a:lnTo>
                    <a:pt x="181" y="264"/>
                  </a:lnTo>
                  <a:lnTo>
                    <a:pt x="220" y="226"/>
                  </a:lnTo>
                  <a:lnTo>
                    <a:pt x="257" y="186"/>
                  </a:lnTo>
                  <a:lnTo>
                    <a:pt x="291" y="147"/>
                  </a:lnTo>
                  <a:lnTo>
                    <a:pt x="320" y="112"/>
                  </a:lnTo>
                  <a:lnTo>
                    <a:pt x="345" y="80"/>
                  </a:lnTo>
                  <a:lnTo>
                    <a:pt x="355" y="65"/>
                  </a:lnTo>
                  <a:lnTo>
                    <a:pt x="364" y="51"/>
                  </a:lnTo>
                  <a:lnTo>
                    <a:pt x="371" y="39"/>
                  </a:lnTo>
                  <a:lnTo>
                    <a:pt x="377" y="28"/>
                  </a:lnTo>
                  <a:lnTo>
                    <a:pt x="380" y="19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1" y="3"/>
                  </a:lnTo>
                  <a:lnTo>
                    <a:pt x="380" y="2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4" y="2"/>
                  </a:lnTo>
                  <a:lnTo>
                    <a:pt x="355" y="6"/>
                  </a:lnTo>
                  <a:lnTo>
                    <a:pt x="344" y="11"/>
                  </a:lnTo>
                  <a:lnTo>
                    <a:pt x="333" y="19"/>
                  </a:lnTo>
                  <a:lnTo>
                    <a:pt x="319" y="27"/>
                  </a:lnTo>
                  <a:lnTo>
                    <a:pt x="305" y="39"/>
                  </a:lnTo>
                  <a:lnTo>
                    <a:pt x="274" y="64"/>
                  </a:lnTo>
                  <a:lnTo>
                    <a:pt x="240" y="94"/>
                  </a:lnTo>
                  <a:lnTo>
                    <a:pt x="202" y="129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" name="Freeform 150"/>
            <p:cNvSpPr>
              <a:spLocks/>
            </p:cNvSpPr>
            <p:nvPr/>
          </p:nvSpPr>
          <p:spPr bwMode="auto">
            <a:xfrm>
              <a:off x="2862" y="1736"/>
              <a:ext cx="77" cy="66"/>
            </a:xfrm>
            <a:custGeom>
              <a:avLst/>
              <a:gdLst>
                <a:gd name="T0" fmla="*/ 0 w 381"/>
                <a:gd name="T1" fmla="*/ 0 h 394"/>
                <a:gd name="T2" fmla="*/ 0 w 381"/>
                <a:gd name="T3" fmla="*/ 0 h 394"/>
                <a:gd name="T4" fmla="*/ 0 w 381"/>
                <a:gd name="T5" fmla="*/ 0 h 394"/>
                <a:gd name="T6" fmla="*/ 0 w 381"/>
                <a:gd name="T7" fmla="*/ 0 h 394"/>
                <a:gd name="T8" fmla="*/ 0 w 381"/>
                <a:gd name="T9" fmla="*/ 0 h 394"/>
                <a:gd name="T10" fmla="*/ 0 w 381"/>
                <a:gd name="T11" fmla="*/ 0 h 394"/>
                <a:gd name="T12" fmla="*/ 0 w 381"/>
                <a:gd name="T13" fmla="*/ 0 h 394"/>
                <a:gd name="T14" fmla="*/ 0 w 381"/>
                <a:gd name="T15" fmla="*/ 0 h 394"/>
                <a:gd name="T16" fmla="*/ 0 w 381"/>
                <a:gd name="T17" fmla="*/ 0 h 394"/>
                <a:gd name="T18" fmla="*/ 0 w 381"/>
                <a:gd name="T19" fmla="*/ 0 h 394"/>
                <a:gd name="T20" fmla="*/ 0 w 381"/>
                <a:gd name="T21" fmla="*/ 0 h 394"/>
                <a:gd name="T22" fmla="*/ 0 w 381"/>
                <a:gd name="T23" fmla="*/ 0 h 394"/>
                <a:gd name="T24" fmla="*/ 0 w 381"/>
                <a:gd name="T25" fmla="*/ 0 h 394"/>
                <a:gd name="T26" fmla="*/ 0 w 381"/>
                <a:gd name="T27" fmla="*/ 0 h 394"/>
                <a:gd name="T28" fmla="*/ 0 w 381"/>
                <a:gd name="T29" fmla="*/ 0 h 394"/>
                <a:gd name="T30" fmla="*/ 0 w 381"/>
                <a:gd name="T31" fmla="*/ 0 h 394"/>
                <a:gd name="T32" fmla="*/ 0 w 381"/>
                <a:gd name="T33" fmla="*/ 0 h 394"/>
                <a:gd name="T34" fmla="*/ 0 w 381"/>
                <a:gd name="T35" fmla="*/ 0 h 394"/>
                <a:gd name="T36" fmla="*/ 0 w 381"/>
                <a:gd name="T37" fmla="*/ 0 h 394"/>
                <a:gd name="T38" fmla="*/ 0 w 381"/>
                <a:gd name="T39" fmla="*/ 0 h 394"/>
                <a:gd name="T40" fmla="*/ 0 w 381"/>
                <a:gd name="T41" fmla="*/ 0 h 394"/>
                <a:gd name="T42" fmla="*/ 0 w 381"/>
                <a:gd name="T43" fmla="*/ 0 h 394"/>
                <a:gd name="T44" fmla="*/ 0 w 381"/>
                <a:gd name="T45" fmla="*/ 0 h 394"/>
                <a:gd name="T46" fmla="*/ 0 w 381"/>
                <a:gd name="T47" fmla="*/ 0 h 394"/>
                <a:gd name="T48" fmla="*/ 0 w 381"/>
                <a:gd name="T49" fmla="*/ 0 h 394"/>
                <a:gd name="T50" fmla="*/ 0 w 381"/>
                <a:gd name="T51" fmla="*/ 0 h 394"/>
                <a:gd name="T52" fmla="*/ 0 w 381"/>
                <a:gd name="T53" fmla="*/ 0 h 394"/>
                <a:gd name="T54" fmla="*/ 0 w 381"/>
                <a:gd name="T55" fmla="*/ 0 h 394"/>
                <a:gd name="T56" fmla="*/ 0 w 381"/>
                <a:gd name="T57" fmla="*/ 0 h 394"/>
                <a:gd name="T58" fmla="*/ 0 w 381"/>
                <a:gd name="T59" fmla="*/ 0 h 394"/>
                <a:gd name="T60" fmla="*/ 0 w 381"/>
                <a:gd name="T61" fmla="*/ 0 h 394"/>
                <a:gd name="T62" fmla="*/ 0 w 381"/>
                <a:gd name="T63" fmla="*/ 0 h 394"/>
                <a:gd name="T64" fmla="*/ 0 w 381"/>
                <a:gd name="T65" fmla="*/ 0 h 394"/>
                <a:gd name="T66" fmla="*/ 0 w 381"/>
                <a:gd name="T67" fmla="*/ 0 h 394"/>
                <a:gd name="T68" fmla="*/ 0 w 381"/>
                <a:gd name="T69" fmla="*/ 0 h 394"/>
                <a:gd name="T70" fmla="*/ 0 w 381"/>
                <a:gd name="T71" fmla="*/ 0 h 394"/>
                <a:gd name="T72" fmla="*/ 0 w 381"/>
                <a:gd name="T73" fmla="*/ 0 h 394"/>
                <a:gd name="T74" fmla="*/ 0 w 381"/>
                <a:gd name="T75" fmla="*/ 0 h 394"/>
                <a:gd name="T76" fmla="*/ 0 w 381"/>
                <a:gd name="T77" fmla="*/ 0 h 394"/>
                <a:gd name="T78" fmla="*/ 0 w 381"/>
                <a:gd name="T79" fmla="*/ 0 h 394"/>
                <a:gd name="T80" fmla="*/ 0 w 381"/>
                <a:gd name="T81" fmla="*/ 0 h 394"/>
                <a:gd name="T82" fmla="*/ 0 w 381"/>
                <a:gd name="T83" fmla="*/ 0 h 394"/>
                <a:gd name="T84" fmla="*/ 0 w 381"/>
                <a:gd name="T85" fmla="*/ 0 h 394"/>
                <a:gd name="T86" fmla="*/ 0 w 381"/>
                <a:gd name="T87" fmla="*/ 0 h 394"/>
                <a:gd name="T88" fmla="*/ 0 w 381"/>
                <a:gd name="T89" fmla="*/ 0 h 394"/>
                <a:gd name="T90" fmla="*/ 0 w 381"/>
                <a:gd name="T91" fmla="*/ 0 h 394"/>
                <a:gd name="T92" fmla="*/ 0 w 381"/>
                <a:gd name="T93" fmla="*/ 0 h 394"/>
                <a:gd name="T94" fmla="*/ 0 w 381"/>
                <a:gd name="T95" fmla="*/ 0 h 394"/>
                <a:gd name="T96" fmla="*/ 0 w 381"/>
                <a:gd name="T97" fmla="*/ 0 h 394"/>
                <a:gd name="T98" fmla="*/ 0 w 381"/>
                <a:gd name="T99" fmla="*/ 0 h 394"/>
                <a:gd name="T100" fmla="*/ 0 w 381"/>
                <a:gd name="T101" fmla="*/ 0 h 394"/>
                <a:gd name="T102" fmla="*/ 0 w 381"/>
                <a:gd name="T103" fmla="*/ 0 h 394"/>
                <a:gd name="T104" fmla="*/ 0 w 381"/>
                <a:gd name="T105" fmla="*/ 0 h 394"/>
                <a:gd name="T106" fmla="*/ 0 w 381"/>
                <a:gd name="T107" fmla="*/ 0 h 394"/>
                <a:gd name="T108" fmla="*/ 0 w 381"/>
                <a:gd name="T109" fmla="*/ 0 h 394"/>
                <a:gd name="T110" fmla="*/ 0 w 381"/>
                <a:gd name="T111" fmla="*/ 0 h 394"/>
                <a:gd name="T112" fmla="*/ 0 w 381"/>
                <a:gd name="T113" fmla="*/ 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1"/>
                <a:gd name="T172" fmla="*/ 0 h 394"/>
                <a:gd name="T173" fmla="*/ 381 w 381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1" h="394">
                  <a:moveTo>
                    <a:pt x="162" y="168"/>
                  </a:moveTo>
                  <a:lnTo>
                    <a:pt x="125" y="207"/>
                  </a:lnTo>
                  <a:lnTo>
                    <a:pt x="90" y="246"/>
                  </a:lnTo>
                  <a:lnTo>
                    <a:pt x="62" y="281"/>
                  </a:lnTo>
                  <a:lnTo>
                    <a:pt x="37" y="314"/>
                  </a:lnTo>
                  <a:lnTo>
                    <a:pt x="26" y="328"/>
                  </a:lnTo>
                  <a:lnTo>
                    <a:pt x="18" y="342"/>
                  </a:lnTo>
                  <a:lnTo>
                    <a:pt x="11" y="354"/>
                  </a:lnTo>
                  <a:lnTo>
                    <a:pt x="5" y="365"/>
                  </a:lnTo>
                  <a:lnTo>
                    <a:pt x="2" y="374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2" y="392"/>
                  </a:lnTo>
                  <a:lnTo>
                    <a:pt x="3" y="393"/>
                  </a:lnTo>
                  <a:lnTo>
                    <a:pt x="5" y="393"/>
                  </a:lnTo>
                  <a:lnTo>
                    <a:pt x="7" y="394"/>
                  </a:lnTo>
                  <a:lnTo>
                    <a:pt x="11" y="393"/>
                  </a:lnTo>
                  <a:lnTo>
                    <a:pt x="18" y="391"/>
                  </a:lnTo>
                  <a:lnTo>
                    <a:pt x="27" y="387"/>
                  </a:lnTo>
                  <a:lnTo>
                    <a:pt x="37" y="382"/>
                  </a:lnTo>
                  <a:lnTo>
                    <a:pt x="49" y="375"/>
                  </a:lnTo>
                  <a:lnTo>
                    <a:pt x="63" y="366"/>
                  </a:lnTo>
                  <a:lnTo>
                    <a:pt x="77" y="355"/>
                  </a:lnTo>
                  <a:lnTo>
                    <a:pt x="108" y="329"/>
                  </a:lnTo>
                  <a:lnTo>
                    <a:pt x="142" y="299"/>
                  </a:lnTo>
                  <a:lnTo>
                    <a:pt x="180" y="264"/>
                  </a:lnTo>
                  <a:lnTo>
                    <a:pt x="219" y="225"/>
                  </a:lnTo>
                  <a:lnTo>
                    <a:pt x="255" y="186"/>
                  </a:lnTo>
                  <a:lnTo>
                    <a:pt x="290" y="147"/>
                  </a:lnTo>
                  <a:lnTo>
                    <a:pt x="318" y="112"/>
                  </a:lnTo>
                  <a:lnTo>
                    <a:pt x="344" y="79"/>
                  </a:lnTo>
                  <a:lnTo>
                    <a:pt x="354" y="65"/>
                  </a:lnTo>
                  <a:lnTo>
                    <a:pt x="363" y="51"/>
                  </a:lnTo>
                  <a:lnTo>
                    <a:pt x="369" y="39"/>
                  </a:lnTo>
                  <a:lnTo>
                    <a:pt x="375" y="29"/>
                  </a:lnTo>
                  <a:lnTo>
                    <a:pt x="379" y="19"/>
                  </a:lnTo>
                  <a:lnTo>
                    <a:pt x="380" y="11"/>
                  </a:lnTo>
                  <a:lnTo>
                    <a:pt x="381" y="8"/>
                  </a:lnTo>
                  <a:lnTo>
                    <a:pt x="380" y="6"/>
                  </a:lnTo>
                  <a:lnTo>
                    <a:pt x="380" y="3"/>
                  </a:lnTo>
                  <a:lnTo>
                    <a:pt x="379" y="1"/>
                  </a:lnTo>
                  <a:lnTo>
                    <a:pt x="377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2" y="2"/>
                  </a:lnTo>
                  <a:lnTo>
                    <a:pt x="353" y="6"/>
                  </a:lnTo>
                  <a:lnTo>
                    <a:pt x="343" y="11"/>
                  </a:lnTo>
                  <a:lnTo>
                    <a:pt x="331" y="18"/>
                  </a:lnTo>
                  <a:lnTo>
                    <a:pt x="317" y="27"/>
                  </a:lnTo>
                  <a:lnTo>
                    <a:pt x="304" y="39"/>
                  </a:lnTo>
                  <a:lnTo>
                    <a:pt x="272" y="64"/>
                  </a:lnTo>
                  <a:lnTo>
                    <a:pt x="238" y="94"/>
                  </a:lnTo>
                  <a:lnTo>
                    <a:pt x="200" y="129"/>
                  </a:lnTo>
                  <a:lnTo>
                    <a:pt x="162" y="168"/>
                  </a:lnTo>
                  <a:close/>
                </a:path>
              </a:pathLst>
            </a:custGeom>
            <a:solidFill>
              <a:srgbClr val="948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8" name="Text Box 151"/>
          <p:cNvSpPr txBox="1">
            <a:spLocks noChangeArrowheads="1"/>
          </p:cNvSpPr>
          <p:nvPr/>
        </p:nvSpPr>
        <p:spPr bwMode="auto">
          <a:xfrm>
            <a:off x="7626350" y="4151313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CA" sz="1600" b="1"/>
              <a:t>Lipid core</a:t>
            </a:r>
          </a:p>
        </p:txBody>
      </p:sp>
      <p:sp>
        <p:nvSpPr>
          <p:cNvPr id="4219" name="Text Box 152"/>
          <p:cNvSpPr txBox="1">
            <a:spLocks noChangeArrowheads="1"/>
          </p:cNvSpPr>
          <p:nvPr/>
        </p:nvSpPr>
        <p:spPr bwMode="auto">
          <a:xfrm>
            <a:off x="6367463" y="4341813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CA" sz="1600" b="1"/>
              <a:t>Thin fibrous cap</a:t>
            </a:r>
          </a:p>
        </p:txBody>
      </p:sp>
      <p:sp>
        <p:nvSpPr>
          <p:cNvPr id="4220" name="Line 153"/>
          <p:cNvSpPr>
            <a:spLocks noChangeShapeType="1"/>
          </p:cNvSpPr>
          <p:nvPr/>
        </p:nvSpPr>
        <p:spPr bwMode="auto">
          <a:xfrm rot="18876824" flipV="1">
            <a:off x="8133557" y="3769519"/>
            <a:ext cx="0" cy="541337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1" name="Line 154"/>
          <p:cNvSpPr>
            <a:spLocks noChangeShapeType="1"/>
          </p:cNvSpPr>
          <p:nvPr/>
        </p:nvSpPr>
        <p:spPr bwMode="auto">
          <a:xfrm rot="20010396" flipV="1">
            <a:off x="7143750" y="3770313"/>
            <a:ext cx="881063" cy="40005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2" name="Oval 155"/>
          <p:cNvSpPr>
            <a:spLocks noChangeArrowheads="1"/>
          </p:cNvSpPr>
          <p:nvPr/>
        </p:nvSpPr>
        <p:spPr bwMode="auto">
          <a:xfrm>
            <a:off x="7502525" y="3284538"/>
            <a:ext cx="793750" cy="762000"/>
          </a:xfrm>
          <a:prstGeom prst="ellipse">
            <a:avLst/>
          </a:prstGeom>
          <a:noFill/>
          <a:ln w="9525">
            <a:solidFill>
              <a:srgbClr val="0808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3" name="Line 156"/>
          <p:cNvSpPr>
            <a:spLocks noChangeShapeType="1"/>
          </p:cNvSpPr>
          <p:nvPr/>
        </p:nvSpPr>
        <p:spPr bwMode="auto">
          <a:xfrm rot="141438">
            <a:off x="7594600" y="3079750"/>
            <a:ext cx="123825" cy="29845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4" name="Line 157"/>
          <p:cNvSpPr>
            <a:spLocks noChangeShapeType="1"/>
          </p:cNvSpPr>
          <p:nvPr/>
        </p:nvSpPr>
        <p:spPr bwMode="auto">
          <a:xfrm rot="9114175" flipV="1">
            <a:off x="7620000" y="3400425"/>
            <a:ext cx="176213" cy="371475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5" name="Line 158"/>
          <p:cNvSpPr>
            <a:spLocks noChangeShapeType="1"/>
          </p:cNvSpPr>
          <p:nvPr/>
        </p:nvSpPr>
        <p:spPr bwMode="auto">
          <a:xfrm rot="4509104" flipV="1">
            <a:off x="7798594" y="3256757"/>
            <a:ext cx="203200" cy="334962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6" name="Text Box 159"/>
          <p:cNvSpPr txBox="1">
            <a:spLocks noChangeArrowheads="1"/>
          </p:cNvSpPr>
          <p:nvPr/>
        </p:nvSpPr>
        <p:spPr bwMode="auto">
          <a:xfrm>
            <a:off x="6276975" y="4797425"/>
            <a:ext cx="263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CA" sz="1200" b="1"/>
              <a:t>CORONARY ATHEROSCLEROSIS</a:t>
            </a:r>
          </a:p>
          <a:p>
            <a:pPr algn="ctr"/>
            <a:r>
              <a:rPr lang="fr-CA" sz="1200" b="1"/>
              <a:t>UNSTABLE PLAQUE</a:t>
            </a:r>
          </a:p>
        </p:txBody>
      </p:sp>
      <p:grpSp>
        <p:nvGrpSpPr>
          <p:cNvPr id="4227" name="Group 160"/>
          <p:cNvGrpSpPr>
            <a:grpSpLocks/>
          </p:cNvGrpSpPr>
          <p:nvPr/>
        </p:nvGrpSpPr>
        <p:grpSpPr bwMode="auto">
          <a:xfrm>
            <a:off x="5791200" y="2209800"/>
            <a:ext cx="460375" cy="3614738"/>
            <a:chOff x="3408" y="1056"/>
            <a:chExt cx="326" cy="2061"/>
          </a:xfrm>
        </p:grpSpPr>
        <p:sp>
          <p:nvSpPr>
            <p:cNvPr id="4231" name="Freeform 161"/>
            <p:cNvSpPr>
              <a:spLocks/>
            </p:cNvSpPr>
            <p:nvPr/>
          </p:nvSpPr>
          <p:spPr bwMode="auto">
            <a:xfrm rot="10800000" flipV="1">
              <a:off x="3408" y="1056"/>
              <a:ext cx="326" cy="2061"/>
            </a:xfrm>
            <a:custGeom>
              <a:avLst/>
              <a:gdLst>
                <a:gd name="T0" fmla="*/ 30 w 591"/>
                <a:gd name="T1" fmla="*/ 0 h 2061"/>
                <a:gd name="T2" fmla="*/ 0 w 591"/>
                <a:gd name="T3" fmla="*/ 0 h 2061"/>
                <a:gd name="T4" fmla="*/ 0 w 591"/>
                <a:gd name="T5" fmla="*/ 2061 h 2061"/>
                <a:gd name="T6" fmla="*/ 30 w 591"/>
                <a:gd name="T7" fmla="*/ 2060 h 20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"/>
                <a:gd name="T13" fmla="*/ 0 h 2061"/>
                <a:gd name="T14" fmla="*/ 591 w 591"/>
                <a:gd name="T15" fmla="*/ 2061 h 20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" h="2061">
                  <a:moveTo>
                    <a:pt x="591" y="0"/>
                  </a:moveTo>
                  <a:lnTo>
                    <a:pt x="0" y="0"/>
                  </a:lnTo>
                  <a:lnTo>
                    <a:pt x="0" y="2061"/>
                  </a:lnTo>
                  <a:lnTo>
                    <a:pt x="582" y="20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" name="Freeform 162"/>
            <p:cNvSpPr>
              <a:spLocks/>
            </p:cNvSpPr>
            <p:nvPr/>
          </p:nvSpPr>
          <p:spPr bwMode="auto">
            <a:xfrm rot="10800000">
              <a:off x="3415" y="1968"/>
              <a:ext cx="319" cy="611"/>
            </a:xfrm>
            <a:custGeom>
              <a:avLst/>
              <a:gdLst>
                <a:gd name="T0" fmla="*/ 27 w 591"/>
                <a:gd name="T1" fmla="*/ 0 h 2061"/>
                <a:gd name="T2" fmla="*/ 0 w 591"/>
                <a:gd name="T3" fmla="*/ 0 h 2061"/>
                <a:gd name="T4" fmla="*/ 0 w 591"/>
                <a:gd name="T5" fmla="*/ 5 h 2061"/>
                <a:gd name="T6" fmla="*/ 26 w 591"/>
                <a:gd name="T7" fmla="*/ 5 h 20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"/>
                <a:gd name="T13" fmla="*/ 0 h 2061"/>
                <a:gd name="T14" fmla="*/ 591 w 591"/>
                <a:gd name="T15" fmla="*/ 2061 h 20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" h="2061">
                  <a:moveTo>
                    <a:pt x="591" y="0"/>
                  </a:moveTo>
                  <a:lnTo>
                    <a:pt x="0" y="0"/>
                  </a:lnTo>
                  <a:lnTo>
                    <a:pt x="0" y="2061"/>
                  </a:lnTo>
                  <a:lnTo>
                    <a:pt x="582" y="20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28" name="Line 163"/>
          <p:cNvSpPr>
            <a:spLocks noChangeShapeType="1"/>
          </p:cNvSpPr>
          <p:nvPr/>
        </p:nvSpPr>
        <p:spPr bwMode="auto">
          <a:xfrm>
            <a:off x="5961063" y="3810000"/>
            <a:ext cx="67627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9" name="Line 164"/>
          <p:cNvSpPr>
            <a:spLocks noChangeShapeType="1"/>
          </p:cNvSpPr>
          <p:nvPr/>
        </p:nvSpPr>
        <p:spPr bwMode="auto">
          <a:xfrm rot="5400000" flipV="1">
            <a:off x="7080250" y="5613400"/>
            <a:ext cx="7620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0" name="Rectangle 16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High plasma triglycerides as part of</a:t>
            </a:r>
          </a:p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elevated CVD risk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00200"/>
            <a:ext cx="8796337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is the most significantly upregulated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gene in the non-exercising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47800"/>
            <a:ext cx="779145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is specifically increased in the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non-exercising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38375"/>
            <a:ext cx="40782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238375"/>
            <a:ext cx="40782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is slightly more abundant in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slow twitch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Acute exercise but not training induces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plasma ANGPTL4 levels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1150"/>
            <a:ext cx="60817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133600" y="1581150"/>
            <a:ext cx="311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One leg                   Two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600">
                <a:solidFill>
                  <a:schemeClr val="bg1"/>
                </a:solidFill>
              </a:rPr>
              <a:t>Angptl4 is induced by a circulating factor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565400"/>
            <a:ext cx="29337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286000"/>
            <a:ext cx="5675312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2392363" y="2611438"/>
            <a:ext cx="288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*</a:t>
            </a:r>
          </a:p>
        </p:txBody>
      </p:sp>
      <p:sp>
        <p:nvSpPr>
          <p:cNvPr id="27654" name="TextBox 13"/>
          <p:cNvSpPr txBox="1">
            <a:spLocks noChangeArrowheads="1"/>
          </p:cNvSpPr>
          <p:nvPr/>
        </p:nvSpPr>
        <p:spPr bwMode="auto">
          <a:xfrm>
            <a:off x="5251450" y="2927350"/>
            <a:ext cx="28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*</a:t>
            </a:r>
          </a:p>
        </p:txBody>
      </p:sp>
      <p:sp>
        <p:nvSpPr>
          <p:cNvPr id="27655" name="TextBox 14"/>
          <p:cNvSpPr txBox="1">
            <a:spLocks noChangeArrowheads="1"/>
          </p:cNvSpPr>
          <p:nvPr/>
        </p:nvSpPr>
        <p:spPr bwMode="auto">
          <a:xfrm>
            <a:off x="8242300" y="2635250"/>
            <a:ext cx="28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309688"/>
            <a:ext cx="49133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is highly induced by fatty acids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in cultured myotubes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09688"/>
            <a:ext cx="17938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fig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276600"/>
            <a:ext cx="80200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Angptl4 upregulation reduces LPL </a:t>
            </a:r>
            <a:r>
              <a:rPr lang="en-US" sz="3200">
                <a:solidFill>
                  <a:schemeClr val="bg1"/>
                </a:solidFill>
              </a:rPr>
              <a:t>activity in vitro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60563"/>
            <a:ext cx="41021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9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Suppression ANGPTL4 in exercising </a:t>
            </a:r>
          </a:p>
          <a:p>
            <a:pPr algn="ctr" eaLnBrk="0" hangingPunct="0"/>
            <a:r>
              <a:rPr lang="en-GB" sz="3200">
                <a:solidFill>
                  <a:schemeClr val="bg1"/>
                </a:solidFill>
              </a:rPr>
              <a:t>muscle may be mediated by AMPK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359025"/>
            <a:ext cx="8031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378200"/>
            <a:ext cx="34607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Exercise studies in Angptl4-transgenic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and wildtype mice</a:t>
            </a:r>
          </a:p>
        </p:txBody>
      </p:sp>
      <p:sp>
        <p:nvSpPr>
          <p:cNvPr id="26628" name="Content Placeholder 2"/>
          <p:cNvSpPr txBox="1">
            <a:spLocks/>
          </p:cNvSpPr>
          <p:nvPr/>
        </p:nvSpPr>
        <p:spPr bwMode="auto">
          <a:xfrm>
            <a:off x="452438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/>
              <a:t>Angptl4 overexpression reduces plasma TG-derived fatty acid uptake into muscle during exercise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2400" dirty="0" smtClean="0"/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3238"/>
            <a:ext cx="26670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Angptl4 directs lipid fuels from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non-exercising to exercising muscle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041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235450"/>
            <a:ext cx="7459662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Efficacy of fibrates in CVD risk reduction</a:t>
            </a:r>
            <a:endParaRPr lang="nl-NL" sz="360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1992313"/>
            <a:ext cx="1752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5800" y="4191000"/>
            <a:ext cx="376078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096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0200" indent="-330200">
              <a:spcBef>
                <a:spcPct val="20000"/>
              </a:spcBef>
              <a:buFontTx/>
              <a:buChar char="•"/>
            </a:pPr>
            <a:r>
              <a:rPr lang="en-US" sz="2800" dirty="0"/>
              <a:t>GPIHBP1 and </a:t>
            </a:r>
            <a:r>
              <a:rPr lang="en-US" sz="2800" dirty="0" err="1"/>
              <a:t>Angiopoietin</a:t>
            </a:r>
            <a:r>
              <a:rPr lang="en-US" sz="2800" dirty="0"/>
              <a:t>-like proteins are important players in regulation of plasma lipoprotein </a:t>
            </a:r>
            <a:r>
              <a:rPr lang="en-US" sz="2800" dirty="0" smtClean="0"/>
              <a:t>levels</a:t>
            </a:r>
            <a:endParaRPr lang="en-US" sz="2800" dirty="0"/>
          </a:p>
          <a:p>
            <a:pPr marL="330200" indent="-330200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30200" indent="-330200">
              <a:spcBef>
                <a:spcPct val="20000"/>
              </a:spcBef>
              <a:buFontTx/>
              <a:buChar char="•"/>
            </a:pPr>
            <a:r>
              <a:rPr lang="en-US" sz="2800" dirty="0"/>
              <a:t>Angptl4 is a crucial regulator of LPL and consequent fat uptake in skeletal muscle and white adipose tissue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bg1"/>
                </a:solidFill>
                <a:cs typeface="Arial" pitchFamily="34" charset="0"/>
              </a:rPr>
              <a:t>Conclusions </a:t>
            </a:r>
            <a:endParaRPr lang="el-GR" sz="3600">
              <a:solidFill>
                <a:schemeClr val="bg1"/>
              </a:solidFill>
              <a:latin typeface="Symbol" pitchFamily="18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NutrigenomicsLogoMSOfficeZonderTek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914400"/>
            <a:ext cx="21542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http://upload.wikimedia.org/wikipedia/commons/0/0a/Wageningen_University_Campus_Panor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413"/>
            <a:ext cx="91440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3124200"/>
            <a:ext cx="10985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5" descr="universiteit_logo">
            <a:hlinkClick r:id="rId6" tooltip="Wageningen Universitei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4941888"/>
            <a:ext cx="27320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265113" y="331788"/>
            <a:ext cx="33924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Wageningen University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Sheril Alex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Milene Catoire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Frits Mattijssen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Nicolas Paraskevupolos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Anastasia Georgiadi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Karin Mudde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Rinke Stienstra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Michael Müller</a:t>
            </a:r>
          </a:p>
          <a:p>
            <a:pPr eaLnBrk="1" hangingPunct="1"/>
            <a:endParaRPr lang="en-US" sz="1600">
              <a:cs typeface="Arial" pitchFamily="34" charset="0"/>
            </a:endParaRPr>
          </a:p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Leiden University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Patrick Rensen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Jimmy Berbee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Yanan Wang</a:t>
            </a:r>
          </a:p>
          <a:p>
            <a:pPr eaLnBrk="1" hangingPunct="1"/>
            <a:endParaRPr lang="en-US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Cornell University, USA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Ling Qi</a:t>
            </a:r>
          </a:p>
        </p:txBody>
      </p:sp>
      <p:pic>
        <p:nvPicPr>
          <p:cNvPr id="34823" name="Picture 2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416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 descr="http://www.genomics.nl/resources/Images/NGI_klein_webs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8600"/>
            <a:ext cx="2324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Nederlandse Hartstich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600200"/>
            <a:ext cx="2346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209800"/>
            <a:ext cx="18303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9"/>
          <p:cNvSpPr txBox="1">
            <a:spLocks noChangeArrowheads="1"/>
          </p:cNvSpPr>
          <p:nvPr/>
        </p:nvSpPr>
        <p:spPr bwMode="auto">
          <a:xfrm>
            <a:off x="3276600" y="341313"/>
            <a:ext cx="33924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Umea University, Sweden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Gunilla Olivercrona</a:t>
            </a:r>
          </a:p>
          <a:p>
            <a:pPr eaLnBrk="1" hangingPunct="1"/>
            <a:endParaRPr lang="en-US" sz="1600" i="1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Maastricht University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Patrick Schrauwen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Matthijs Hesselink</a:t>
            </a:r>
          </a:p>
          <a:p>
            <a:pPr eaLnBrk="1" hangingPunct="1"/>
            <a:endParaRPr lang="en-US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Utrecht University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Eric Kalkhoven</a:t>
            </a:r>
          </a:p>
          <a:p>
            <a:pPr eaLnBrk="1" hangingPunct="1"/>
            <a:endParaRPr lang="en-US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Nanyang Technological University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Nguan Soon Tan</a:t>
            </a:r>
            <a:endParaRPr lang="en-US" sz="1600">
              <a:cs typeface="Arial" pitchFamily="34" charset="0"/>
            </a:endParaRPr>
          </a:p>
          <a:p>
            <a:pPr eaLnBrk="1" hangingPunct="1"/>
            <a:endParaRPr lang="en-US" sz="1600">
              <a:cs typeface="Arial" pitchFamily="34" charset="0"/>
            </a:endParaRPr>
          </a:p>
        </p:txBody>
      </p:sp>
      <p:pic>
        <p:nvPicPr>
          <p:cNvPr id="34828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267200"/>
            <a:ext cx="1892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33538"/>
            <a:ext cx="7153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Traditional view of triglyceride hydrolysis</a:t>
            </a:r>
            <a:endParaRPr lang="nl-NL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94163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62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24326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52400" y="6507163"/>
            <a:ext cx="2690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Beigneux et al. Cell Metabolism 2007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Phenotype of Gpihbp1 -/- mice</a:t>
            </a:r>
            <a:endParaRPr lang="nl-NL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15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52400" y="6507163"/>
            <a:ext cx="2522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Davies et al. Cell Metabolism 2010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LPL does not reach the endothelial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surface in Gpihbp1 -/- mice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88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630363"/>
            <a:ext cx="65468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Gpihbp1 carries LPL from myocyte/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adipocyte to endothelial surface</a:t>
            </a:r>
            <a:endParaRPr lang="nl-NL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bg1"/>
                </a:solidFill>
                <a:cs typeface="Arial" pitchFamily="34" charset="0"/>
              </a:rPr>
              <a:t>Mutations in GPIHBP1 gene lead to severe hypertriglyceridemia</a:t>
            </a:r>
            <a:endParaRPr lang="el-GR" sz="3200">
              <a:solidFill>
                <a:schemeClr val="bg1"/>
              </a:solidFill>
              <a:latin typeface="Symbol" pitchFamily="18" charset="2"/>
              <a:cs typeface="Arial" pitchFamily="34" charset="0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5425"/>
            <a:ext cx="5915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324600" y="3922713"/>
            <a:ext cx="3810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60988" y="2465388"/>
            <a:ext cx="3810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511925" y="3179763"/>
            <a:ext cx="3810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556250" y="2514600"/>
            <a:ext cx="3810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14650" y="6081713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2844800" y="6024563"/>
            <a:ext cx="30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/>
              <a:t>G</a:t>
            </a:r>
            <a:endParaRPr lang="en-GB" sz="1200" b="1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89275" y="6146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2200" y="6153150"/>
            <a:ext cx="519113" cy="31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08475" y="6223000"/>
            <a:ext cx="720725" cy="173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1827213" y="6029325"/>
            <a:ext cx="608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b="1"/>
              <a:t>COOH</a:t>
            </a:r>
            <a:endParaRPr lang="en-GB" sz="1100" b="1"/>
          </a:p>
        </p:txBody>
      </p:sp>
      <p:sp>
        <p:nvSpPr>
          <p:cNvPr id="27" name="Oval 26"/>
          <p:cNvSpPr/>
          <p:nvPr/>
        </p:nvSpPr>
        <p:spPr>
          <a:xfrm>
            <a:off x="2806700" y="5969000"/>
            <a:ext cx="3810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5" name="TextBox 27"/>
          <p:cNvSpPr txBox="1">
            <a:spLocks noChangeArrowheads="1"/>
          </p:cNvSpPr>
          <p:nvPr/>
        </p:nvSpPr>
        <p:spPr bwMode="auto">
          <a:xfrm>
            <a:off x="415925" y="6553200"/>
            <a:ext cx="2306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Adapted from Young, JLR 2011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1350"/>
            <a:ext cx="90678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763" y="3505200"/>
            <a:ext cx="10175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/>
              <a:t>ANGPTL8</a:t>
            </a:r>
            <a:endParaRPr lang="en-GB" sz="1400" b="1"/>
          </a:p>
        </p:txBody>
      </p:sp>
      <p:sp>
        <p:nvSpPr>
          <p:cNvPr id="4" name="Rectangle 3"/>
          <p:cNvSpPr/>
          <p:nvPr/>
        </p:nvSpPr>
        <p:spPr>
          <a:xfrm>
            <a:off x="5486400" y="2971800"/>
            <a:ext cx="914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5451475" y="3048000"/>
            <a:ext cx="228600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619750" y="3402013"/>
            <a:ext cx="1238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Regulation of</a:t>
            </a:r>
          </a:p>
          <a:p>
            <a:pPr eaLnBrk="1" hangingPunct="1"/>
            <a:r>
              <a:rPr lang="en-US" sz="1400">
                <a:solidFill>
                  <a:srgbClr val="FF0000"/>
                </a:solidFill>
              </a:rPr>
              <a:t>plasma TG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15925" y="6553200"/>
            <a:ext cx="2481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Adapted from Zhang, BBRC 2013</a:t>
            </a:r>
            <a:endParaRPr lang="en-GB" sz="12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Family of Angiopoietin-like proteins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regulate LPL activity</a:t>
            </a:r>
            <a:endParaRPr lang="nl-NL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2|18.4|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9880</TotalTime>
  <Words>677</Words>
  <Application>Microsoft Office PowerPoint</Application>
  <PresentationFormat>Diavoorstelling (4:3)</PresentationFormat>
  <Paragraphs>154</Paragraphs>
  <Slides>31</Slides>
  <Notes>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Default Design</vt:lpstr>
      <vt:lpstr>Chart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Palmer</dc:creator>
  <cp:lastModifiedBy>Marianne Deinum</cp:lastModifiedBy>
  <cp:revision>179</cp:revision>
  <dcterms:created xsi:type="dcterms:W3CDTF">2005-05-07T21:25:41Z</dcterms:created>
  <dcterms:modified xsi:type="dcterms:W3CDTF">2013-04-03T12:39:25Z</dcterms:modified>
</cp:coreProperties>
</file>