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14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11-2-2014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11-2-2014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333" y="1823901"/>
            <a:ext cx="6662449" cy="42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286604" y="274638"/>
            <a:ext cx="7584788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GB" sz="3000" smtClean="0"/>
              <a:t>Trajectories of mid-blood pressure (average SBP and DBP) over time in CARDIA study</a:t>
            </a:r>
            <a:endParaRPr lang="en-GB" sz="3000" dirty="0" smtClean="0"/>
          </a:p>
        </p:txBody>
      </p:sp>
      <p:sp>
        <p:nvSpPr>
          <p:cNvPr id="5" name="Rechthoek 4"/>
          <p:cNvSpPr/>
          <p:nvPr/>
        </p:nvSpPr>
        <p:spPr>
          <a:xfrm>
            <a:off x="6943846" y="2274773"/>
            <a:ext cx="200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Elevated-increasing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945988" y="2810665"/>
            <a:ext cx="21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Moderate-increasing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945297" y="3412055"/>
            <a:ext cx="161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Elevated-stable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972542" y="4513908"/>
            <a:ext cx="1201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Low-stable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461121" y="6414448"/>
            <a:ext cx="249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Allen </a:t>
            </a:r>
            <a:r>
              <a:rPr lang="nl-NL" i="1" smtClean="0">
                <a:solidFill>
                  <a:schemeClr val="bg1"/>
                </a:solidFill>
              </a:rPr>
              <a:t>et al., </a:t>
            </a:r>
            <a:r>
              <a:rPr lang="nl-NL" smtClean="0">
                <a:solidFill>
                  <a:schemeClr val="bg1"/>
                </a:solidFill>
              </a:rPr>
              <a:t>JAMA 2014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963626" y="3914645"/>
            <a:ext cx="1747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Moderate-stable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26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Trajectories of mid-blood pressure (average SBP and DBP) over time in CARDIA study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50</cp:revision>
  <dcterms:created xsi:type="dcterms:W3CDTF">2013-04-15T08:15:24Z</dcterms:created>
  <dcterms:modified xsi:type="dcterms:W3CDTF">2014-02-11T15:02:29Z</dcterms:modified>
</cp:coreProperties>
</file>