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36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29-4-2013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29-4-2013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33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Prevalence of adoption of combination of healthy lifestyle behaviors by country and region for patients with a CHD or Stroke event</a:t>
            </a:r>
            <a:endParaRPr lang="nl-NL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052" y="2105636"/>
            <a:ext cx="7315102" cy="396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0765" y="1778466"/>
            <a:ext cx="3299011" cy="88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687317" y="6379908"/>
            <a:ext cx="3230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 smtClean="0">
                <a:solidFill>
                  <a:schemeClr val="bg1"/>
                </a:solidFill>
              </a:rPr>
              <a:t>Teo A et al </a:t>
            </a:r>
            <a:r>
              <a:rPr lang="pt-BR" sz="1200" dirty="0" smtClean="0">
                <a:solidFill>
                  <a:schemeClr val="bg1"/>
                </a:solidFill>
              </a:rPr>
              <a:t>JAMA. 2013 Apr 17;309(15):1613-21 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17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Prevalence of adoption of combination of healthy lifestyle behaviors by sex for patients with a CHD or Stroke event</a:t>
            </a:r>
            <a:endParaRPr lang="nl-NL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1295" y="1841732"/>
            <a:ext cx="5436066" cy="394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7926" y="2128992"/>
            <a:ext cx="2121399" cy="86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5687317" y="6379908"/>
            <a:ext cx="3230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 smtClean="0">
                <a:solidFill>
                  <a:schemeClr val="bg1"/>
                </a:solidFill>
              </a:rPr>
              <a:t>Teo A et al </a:t>
            </a:r>
            <a:r>
              <a:rPr lang="pt-BR" sz="1200" dirty="0" smtClean="0">
                <a:solidFill>
                  <a:schemeClr val="bg1"/>
                </a:solidFill>
              </a:rPr>
              <a:t>JAMA. 2013 Apr 17;309(15):1613-21 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62</Words>
  <Application>Microsoft Office PowerPoint</Application>
  <PresentationFormat>Diavoorstelling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Prevalence of adoption of combination of healthy lifestyle behaviors by country and region for patients with a CHD or Stroke event</vt:lpstr>
      <vt:lpstr>Prevalence of adoption of combination of healthy lifestyle behaviors by sex for patients with a CHD or Stroke event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10</cp:revision>
  <dcterms:created xsi:type="dcterms:W3CDTF">2013-04-15T08:15:24Z</dcterms:created>
  <dcterms:modified xsi:type="dcterms:W3CDTF">2013-04-29T07:52:29Z</dcterms:modified>
</cp:coreProperties>
</file>