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3" d="100"/>
          <a:sy n="63" d="100"/>
        </p:scale>
        <p:origin x="-1374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16-9-2013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16-9-2013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16-9-2013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16-9-2013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16-9-2013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"/>
          <p:cNvSpPr txBox="1">
            <a:spLocks/>
          </p:cNvSpPr>
          <p:nvPr/>
        </p:nvSpPr>
        <p:spPr>
          <a:xfrm>
            <a:off x="304800" y="427038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5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38056"/>
            <a:ext cx="7389628" cy="485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457200" y="213678"/>
            <a:ext cx="75438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ACCOAST: </a:t>
            </a:r>
            <a:r>
              <a:rPr kumimoji="0" lang="nl-NL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no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</a:t>
            </a:r>
            <a:r>
              <a:rPr kumimoji="0" lang="nl-NL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difference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in </a:t>
            </a:r>
            <a:r>
              <a:rPr kumimoji="0" lang="nl-NL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efficacy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</a:t>
            </a:r>
            <a:r>
              <a:rPr kumimoji="0" lang="nl-NL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endpoint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</a:t>
            </a:r>
            <a:r>
              <a:rPr kumimoji="0" lang="nl-NL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between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</a:t>
            </a:r>
            <a:r>
              <a:rPr kumimoji="0" lang="nl-NL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pretreatment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</a:t>
            </a:r>
            <a:r>
              <a:rPr kumimoji="0" lang="nl-NL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with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prasugrel </a:t>
            </a:r>
            <a:r>
              <a:rPr kumimoji="0" lang="nl-NL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or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</a:t>
            </a:r>
            <a:r>
              <a:rPr kumimoji="0" lang="nl-NL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no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</a:t>
            </a:r>
            <a:r>
              <a:rPr kumimoji="0" lang="nl-NL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pretreatment</a:t>
            </a:r>
            <a:endParaRPr kumimoji="0" lang="nl-NL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0172" y="4847118"/>
            <a:ext cx="1873125" cy="5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92371" y="4804589"/>
            <a:ext cx="1704375" cy="5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kstvak 9"/>
          <p:cNvSpPr txBox="1"/>
          <p:nvPr/>
        </p:nvSpPr>
        <p:spPr>
          <a:xfrm>
            <a:off x="6262943" y="6494203"/>
            <a:ext cx="2866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err="1" smtClean="0">
                <a:solidFill>
                  <a:schemeClr val="bg1"/>
                </a:solidFill>
              </a:rPr>
              <a:t>Montalescot</a:t>
            </a:r>
            <a:r>
              <a:rPr lang="nl-NL" sz="1600" dirty="0" smtClean="0">
                <a:solidFill>
                  <a:schemeClr val="bg1"/>
                </a:solidFill>
              </a:rPr>
              <a:t> </a:t>
            </a:r>
            <a:r>
              <a:rPr lang="nl-NL" sz="1600" i="1" dirty="0" smtClean="0">
                <a:solidFill>
                  <a:schemeClr val="bg1"/>
                </a:solidFill>
              </a:rPr>
              <a:t>et al.</a:t>
            </a:r>
            <a:r>
              <a:rPr lang="nl-NL" sz="1600" dirty="0" smtClean="0">
                <a:solidFill>
                  <a:schemeClr val="bg1"/>
                </a:solidFill>
              </a:rPr>
              <a:t> NEJM 2013</a:t>
            </a:r>
            <a:endParaRPr lang="nl-NL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74320" y="228510"/>
            <a:ext cx="7848600" cy="1143000"/>
          </a:xfrm>
        </p:spPr>
        <p:txBody>
          <a:bodyPr>
            <a:noAutofit/>
          </a:bodyPr>
          <a:lstStyle/>
          <a:p>
            <a:r>
              <a:rPr lang="nl-NL" sz="2800" dirty="0" smtClean="0"/>
              <a:t>ACCOAST: All TIMI major </a:t>
            </a:r>
            <a:r>
              <a:rPr lang="nl-NL" sz="2800" dirty="0" err="1" smtClean="0"/>
              <a:t>bleeding</a:t>
            </a:r>
            <a:r>
              <a:rPr lang="nl-NL" sz="2800" dirty="0" smtClean="0"/>
              <a:t> </a:t>
            </a:r>
            <a:r>
              <a:rPr lang="nl-NL" sz="2800" dirty="0" err="1" smtClean="0"/>
              <a:t>after</a:t>
            </a:r>
            <a:r>
              <a:rPr lang="nl-NL" sz="2800" dirty="0" smtClean="0"/>
              <a:t> </a:t>
            </a:r>
            <a:r>
              <a:rPr lang="nl-NL" sz="2800" dirty="0" err="1" smtClean="0"/>
              <a:t>pretreatment</a:t>
            </a:r>
            <a:r>
              <a:rPr lang="nl-NL" sz="2800" dirty="0" smtClean="0"/>
              <a:t> </a:t>
            </a:r>
            <a:r>
              <a:rPr lang="nl-NL" sz="2800" dirty="0" err="1" smtClean="0"/>
              <a:t>with</a:t>
            </a:r>
            <a:r>
              <a:rPr lang="nl-NL" sz="2800" dirty="0" smtClean="0"/>
              <a:t> prasugrel </a:t>
            </a:r>
            <a:r>
              <a:rPr lang="nl-NL" sz="2800" dirty="0" err="1" smtClean="0"/>
              <a:t>or</a:t>
            </a:r>
            <a:r>
              <a:rPr lang="nl-NL" sz="2800" dirty="0" smtClean="0"/>
              <a:t> </a:t>
            </a:r>
            <a:r>
              <a:rPr lang="nl-NL" sz="2800" dirty="0" err="1" smtClean="0"/>
              <a:t>no</a:t>
            </a:r>
            <a:r>
              <a:rPr lang="nl-NL" sz="2800" dirty="0" smtClean="0"/>
              <a:t> </a:t>
            </a:r>
            <a:r>
              <a:rPr lang="nl-NL" sz="2800" dirty="0" err="1" smtClean="0"/>
              <a:t>pretreatment</a:t>
            </a:r>
            <a:r>
              <a:rPr lang="nl-NL" sz="2800" dirty="0" smtClean="0"/>
              <a:t> </a:t>
            </a:r>
            <a:endParaRPr lang="nl-NL" sz="28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341" y="1887630"/>
            <a:ext cx="6798388" cy="449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70174" y="2954659"/>
            <a:ext cx="1788750" cy="5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94886" y="3037726"/>
            <a:ext cx="1704375" cy="5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kstvak 7"/>
          <p:cNvSpPr txBox="1"/>
          <p:nvPr/>
        </p:nvSpPr>
        <p:spPr>
          <a:xfrm>
            <a:off x="6400802" y="6494203"/>
            <a:ext cx="2866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err="1" smtClean="0">
                <a:solidFill>
                  <a:schemeClr val="bg1"/>
                </a:solidFill>
              </a:rPr>
              <a:t>Montalescot</a:t>
            </a:r>
            <a:r>
              <a:rPr lang="nl-NL" sz="1600" dirty="0" smtClean="0">
                <a:solidFill>
                  <a:schemeClr val="bg1"/>
                </a:solidFill>
              </a:rPr>
              <a:t> </a:t>
            </a:r>
            <a:r>
              <a:rPr lang="nl-NL" sz="1600" i="1" dirty="0" smtClean="0">
                <a:solidFill>
                  <a:schemeClr val="bg1"/>
                </a:solidFill>
              </a:rPr>
              <a:t>et al.</a:t>
            </a:r>
            <a:r>
              <a:rPr lang="nl-NL" sz="1600" dirty="0" smtClean="0">
                <a:solidFill>
                  <a:schemeClr val="bg1"/>
                </a:solidFill>
              </a:rPr>
              <a:t> NEJM 2013</a:t>
            </a:r>
            <a:endParaRPr lang="nl-NL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39</Words>
  <Application>Microsoft Office PowerPoint</Application>
  <PresentationFormat>Diavoorstelling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ACCOAST: All TIMI major bleeding after pretreatment with prasugrel or no pretreatment 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18</cp:revision>
  <dcterms:created xsi:type="dcterms:W3CDTF">2013-04-15T08:15:24Z</dcterms:created>
  <dcterms:modified xsi:type="dcterms:W3CDTF">2013-09-16T13:17:31Z</dcterms:modified>
</cp:coreProperties>
</file>