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98594" y="6476752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Adapted from</a:t>
            </a:r>
            <a:r>
              <a:rPr lang="en-US" sz="1100">
                <a:solidFill>
                  <a:schemeClr val="bg1"/>
                </a:solidFill>
              </a:rPr>
              <a:t>: Stein </a:t>
            </a:r>
            <a:r>
              <a:rPr lang="en-US" sz="1100" i="1">
                <a:solidFill>
                  <a:schemeClr val="bg1"/>
                </a:solidFill>
              </a:rPr>
              <a:t>et </a:t>
            </a:r>
            <a:r>
              <a:rPr lang="en-US" sz="1100" i="1" dirty="0">
                <a:solidFill>
                  <a:schemeClr val="bg1"/>
                </a:solidFill>
              </a:rPr>
              <a:t>al</a:t>
            </a:r>
            <a:r>
              <a:rPr lang="en-US" sz="1100" i="1">
                <a:solidFill>
                  <a:schemeClr val="bg1"/>
                </a:solidFill>
              </a:rPr>
              <a:t>., </a:t>
            </a:r>
            <a:r>
              <a:rPr lang="en-US" sz="1100">
                <a:solidFill>
                  <a:schemeClr val="bg1"/>
                </a:solidFill>
              </a:rPr>
              <a:t>J Clin Lipidol 2016</a:t>
            </a:r>
            <a:endParaRPr lang="en-US" dirty="0"/>
          </a:p>
        </p:txBody>
      </p:sp>
      <p:sp>
        <p:nvSpPr>
          <p:cNvPr id="6" name="Titel 3"/>
          <p:cNvSpPr>
            <a:spLocks noGrp="1"/>
          </p:cNvSpPr>
          <p:nvPr/>
        </p:nvSpPr>
        <p:spPr>
          <a:xfrm>
            <a:off x="312163" y="83890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/>
              <a:t>Effect of gemcabene on LDL-c, non-HDL-c, ApoB and CRP in hypercholesterolemic patients on statin therapy</a:t>
            </a:r>
            <a:endParaRPr lang="en-US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63" y="914152"/>
            <a:ext cx="5334000" cy="47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28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 Brouwer</cp:lastModifiedBy>
  <cp:revision>201</cp:revision>
  <dcterms:created xsi:type="dcterms:W3CDTF">2015-03-29T14:18:33Z</dcterms:created>
  <dcterms:modified xsi:type="dcterms:W3CDTF">2016-08-18T13:54:13Z</dcterms:modified>
</cp:coreProperties>
</file>