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6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10-6-2015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10-6-2015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2"/>
          <p:cNvSpPr txBox="1">
            <a:spLocks/>
          </p:cNvSpPr>
          <p:nvPr/>
        </p:nvSpPr>
        <p:spPr>
          <a:xfrm>
            <a:off x="240631" y="286229"/>
            <a:ext cx="7062043" cy="1417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pPr>
              <a:lnSpc>
                <a:spcPct val="120000"/>
              </a:lnSpc>
            </a:pPr>
            <a:r>
              <a:rPr lang="nl-NL" sz="2700" smtClean="0"/>
              <a:t>Effect of 12 weeks CETP-inhibition with TA-8995 </a:t>
            </a:r>
            <a:r>
              <a:rPr lang="nl-NL" sz="2700" b="0" smtClean="0"/>
              <a:t>(with or without statin) </a:t>
            </a:r>
            <a:r>
              <a:rPr lang="nl-NL" sz="2700" smtClean="0"/>
              <a:t>on LDL-c levels in TULIP trial</a:t>
            </a:r>
            <a:endParaRPr lang="nl-NL" sz="2700"/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572" y="2531956"/>
            <a:ext cx="8442129" cy="3655901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 rot="16200000">
            <a:off x="-1005637" y="3761524"/>
            <a:ext cx="2556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LDL-cholesterol (</a:t>
            </a:r>
            <a:r>
              <a:rPr lang="nl-NL" dirty="0" err="1">
                <a:solidFill>
                  <a:schemeClr val="bg1"/>
                </a:solidFill>
              </a:rPr>
              <a:t>mmol</a:t>
            </a:r>
            <a:r>
              <a:rPr lang="nl-NL" dirty="0">
                <a:solidFill>
                  <a:schemeClr val="bg1"/>
                </a:solidFill>
              </a:rPr>
              <a:t>/L)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0319" y="1703671"/>
            <a:ext cx="1936481" cy="71226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411244" y="6467006"/>
            <a:ext cx="382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Hovingh </a:t>
            </a:r>
            <a:r>
              <a:rPr lang="nl-NL" sz="1400" i="1" smtClean="0">
                <a:solidFill>
                  <a:schemeClr val="bg1"/>
                </a:solidFill>
              </a:rPr>
              <a:t>et al.,</a:t>
            </a:r>
            <a:r>
              <a:rPr lang="nl-NL" sz="1400" smtClean="0">
                <a:solidFill>
                  <a:schemeClr val="bg1"/>
                </a:solidFill>
              </a:rPr>
              <a:t> Lancet June 2015</a:t>
            </a:r>
            <a:endParaRPr lang="nl-NL" sz="14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 txBox="1">
            <a:spLocks/>
          </p:cNvSpPr>
          <p:nvPr/>
        </p:nvSpPr>
        <p:spPr>
          <a:xfrm>
            <a:off x="457200" y="274638"/>
            <a:ext cx="7371567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700" smtClean="0"/>
              <a:t>Effect of 12 weeks CETP-inhibition with TA-8995 </a:t>
            </a:r>
            <a:r>
              <a:rPr lang="nl-NL" sz="2700" b="0" smtClean="0"/>
              <a:t>(with or without statin) </a:t>
            </a:r>
            <a:r>
              <a:rPr lang="nl-NL" sz="2700" smtClean="0"/>
              <a:t>on HDL-c levels in TULIP trial</a:t>
            </a:r>
            <a:endParaRPr lang="nl-NL" sz="270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84" y="2512195"/>
            <a:ext cx="7978622" cy="34169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936" y="1654743"/>
            <a:ext cx="1866136" cy="664945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 rot="16200000">
            <a:off x="-844214" y="3754692"/>
            <a:ext cx="2602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HDL-cholesterol (</a:t>
            </a:r>
            <a:r>
              <a:rPr lang="nl-NL" dirty="0" err="1">
                <a:solidFill>
                  <a:schemeClr val="bg1"/>
                </a:solidFill>
              </a:rPr>
              <a:t>mmol</a:t>
            </a:r>
            <a:r>
              <a:rPr lang="nl-NL" dirty="0">
                <a:solidFill>
                  <a:schemeClr val="bg1"/>
                </a:solidFill>
              </a:rPr>
              <a:t>/L)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5411244" y="6467006"/>
            <a:ext cx="3820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Adapted from: Hovingh </a:t>
            </a:r>
            <a:r>
              <a:rPr lang="nl-NL" sz="1400" i="1" smtClean="0">
                <a:solidFill>
                  <a:schemeClr val="bg1"/>
                </a:solidFill>
              </a:rPr>
              <a:t>et al.,</a:t>
            </a:r>
            <a:r>
              <a:rPr lang="nl-NL" sz="1400" smtClean="0">
                <a:solidFill>
                  <a:schemeClr val="bg1"/>
                </a:solidFill>
              </a:rPr>
              <a:t> Lancet June 2015</a:t>
            </a:r>
            <a:endParaRPr lang="nl-NL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66</Words>
  <Application>Microsoft Office PowerPoint</Application>
  <PresentationFormat>Diavoorstelling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Verdana</vt:lpstr>
      <vt:lpstr>Office-thema</vt:lpstr>
      <vt:lpstr>PowerPoint-presentatie</vt:lpstr>
      <vt:lpstr>PowerPoint-presentatie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24</cp:revision>
  <dcterms:created xsi:type="dcterms:W3CDTF">2013-04-15T08:15:24Z</dcterms:created>
  <dcterms:modified xsi:type="dcterms:W3CDTF">2015-06-10T13:58:26Z</dcterms:modified>
</cp:coreProperties>
</file>