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32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10/8/13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10/8/13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10/8/13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10/8/13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10/8/13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708" y="1760949"/>
            <a:ext cx="6981560" cy="465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4"/>
          <p:cNvSpPr/>
          <p:nvPr/>
        </p:nvSpPr>
        <p:spPr>
          <a:xfrm rot="16200000">
            <a:off x="-742446" y="3167758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PCSK9 </a:t>
            </a:r>
            <a:r>
              <a:rPr lang="nl-NL" dirty="0" err="1" smtClean="0">
                <a:solidFill>
                  <a:schemeClr val="bg1"/>
                </a:solidFill>
              </a:rPr>
              <a:t>relative</a:t>
            </a:r>
            <a:r>
              <a:rPr lang="nl-NL" dirty="0" smtClean="0">
                <a:solidFill>
                  <a:schemeClr val="bg1"/>
                </a:solidFill>
              </a:rPr>
              <a:t> to baseline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Rechthoek 5"/>
          <p:cNvSpPr/>
          <p:nvPr/>
        </p:nvSpPr>
        <p:spPr>
          <a:xfrm>
            <a:off x="3398728" y="6150705"/>
            <a:ext cx="53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Day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5423" y="2049021"/>
            <a:ext cx="1926481" cy="7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76288" y="211226"/>
            <a:ext cx="7350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FFFF00"/>
                </a:solidFill>
              </a:rPr>
              <a:t>Mean plasma PCSK9 concentrations relative to baseline after PCSK9-siRNA treatment or placebo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6778" y="6335371"/>
            <a:ext cx="340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Fitzgerald </a:t>
            </a:r>
            <a:r>
              <a:rPr lang="en-GB" i="1">
                <a:solidFill>
                  <a:schemeClr val="bg1"/>
                </a:solidFill>
              </a:rPr>
              <a:t>et al.,</a:t>
            </a:r>
            <a:r>
              <a:rPr lang="en-GB">
                <a:solidFill>
                  <a:schemeClr val="bg1"/>
                </a:solidFill>
              </a:rPr>
              <a:t> The Lancet 2013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sp>
        <p:nvSpPr>
          <p:cNvPr id="4" name="Rechthoek 5"/>
          <p:cNvSpPr/>
          <p:nvPr/>
        </p:nvSpPr>
        <p:spPr>
          <a:xfrm rot="16200000">
            <a:off x="-1511794" y="3549780"/>
            <a:ext cx="4288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Mean LDL cholesterol concentration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relative to baseline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941" y="1693217"/>
            <a:ext cx="1926481" cy="7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692" y="1806057"/>
            <a:ext cx="6767635" cy="44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76289" y="211226"/>
            <a:ext cx="7091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FFFF00"/>
                </a:solidFill>
              </a:rPr>
              <a:t>Mean serum LDL-c concentrations relative to baseline after PCSK9-siRNA treatment or placebo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6778" y="6335371"/>
            <a:ext cx="340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Fitzgerald </a:t>
            </a:r>
            <a:r>
              <a:rPr lang="en-GB" i="1">
                <a:solidFill>
                  <a:schemeClr val="bg1"/>
                </a:solidFill>
              </a:rPr>
              <a:t>et al.,</a:t>
            </a:r>
            <a:r>
              <a:rPr lang="en-GB">
                <a:solidFill>
                  <a:schemeClr val="bg1"/>
                </a:solidFill>
              </a:rPr>
              <a:t> The Lancet 2013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Slide 1</vt:lpstr>
      <vt:lpstr>Slide 2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2013-10-08T08:36:03Z</dcterms:created>
  <dcterms:modified xsi:type="dcterms:W3CDTF">2013-10-08T08:46:57Z</dcterms:modified>
</cp:coreProperties>
</file>