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58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13-5-2014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13-5-2014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6473" y="17119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b="1" smtClean="0">
                <a:solidFill>
                  <a:srgbClr val="FFFF00"/>
                </a:solidFill>
              </a:rPr>
              <a:t>Proportion of type 2 diabetes patients with CRP &gt;3 mg/L with or without lifestyle interventions</a:t>
            </a:r>
            <a:endParaRPr lang="nl-NL" b="1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7481" y="1799915"/>
            <a:ext cx="6789491" cy="442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7677150" y="243908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Physical activity</a:t>
            </a:r>
            <a:endParaRPr lang="nl-NL" sz="2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162550" y="6334441"/>
            <a:ext cx="398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Thompson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J Am Heart Assoc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Proportion of type 2 diabetes patients with CRP &gt;3 mg/L with or without lifestyle interventions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2014-05-13T14:33:36Z</dcterms:modified>
</cp:coreProperties>
</file>