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70" d="100"/>
          <a:sy n="70" d="100"/>
        </p:scale>
        <p:origin x="-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12-3-2014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12-3-2014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12-3-2014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smtClean="0"/>
              <a:t>Survival curve for all-cause mortality in NP-guided or clinically guided treatment of CHF</a:t>
            </a:r>
            <a:endParaRPr lang="en-GB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7977" y="2045067"/>
            <a:ext cx="4454304" cy="401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2068921" y="5995074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0.0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057100" y="5995074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0.5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5048685" y="5995074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1.5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054672" y="5995074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1.0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040019" y="5995074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2.0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587987" y="5625742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0.0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587987" y="4898703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0.2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587987" y="4189019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0.4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587987" y="3452042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0.6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587987" y="2742359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0.8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587987" y="2045067"/>
            <a:ext cx="756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1.0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272533" y="4697032"/>
            <a:ext cx="222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Proportion surviving</a:t>
            </a:r>
            <a:endParaRPr lang="nl-NL" b="1">
              <a:solidFill>
                <a:schemeClr val="bg1"/>
              </a:solidFill>
            </a:endParaRPr>
          </a:p>
        </p:txBody>
      </p:sp>
      <p:grpSp>
        <p:nvGrpSpPr>
          <p:cNvPr id="19" name="Groep 18"/>
          <p:cNvGrpSpPr/>
          <p:nvPr/>
        </p:nvGrpSpPr>
        <p:grpSpPr>
          <a:xfrm>
            <a:off x="3813266" y="4344705"/>
            <a:ext cx="5275743" cy="1107996"/>
            <a:chOff x="3254107" y="3821374"/>
            <a:chExt cx="5275743" cy="1107996"/>
          </a:xfrm>
        </p:grpSpPr>
        <p:sp>
          <p:nvSpPr>
            <p:cNvPr id="16" name="Tekstvak 15"/>
            <p:cNvSpPr txBox="1"/>
            <p:nvPr/>
          </p:nvSpPr>
          <p:spPr>
            <a:xfrm>
              <a:off x="3254108" y="3821374"/>
              <a:ext cx="52757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Total group: HR: 0.62, 95%CI: 0.45-0.86, P=0.004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3254107" y="4190706"/>
              <a:ext cx="5275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Age &lt; 75 years: HR: 0.62, 95%CI: 0.45-0.85, P=0.004</a:t>
              </a:r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3254108" y="4560038"/>
              <a:ext cx="52757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chemeClr val="bg1"/>
                  </a:solidFill>
                </a:rPr>
                <a:t>Age </a:t>
              </a:r>
              <a:r>
                <a:rPr lang="nl-NL" u="sng" smtClean="0">
                  <a:solidFill>
                    <a:schemeClr val="bg1"/>
                  </a:solidFill>
                </a:rPr>
                <a:t>&gt;</a:t>
              </a:r>
              <a:r>
                <a:rPr lang="nl-NL" smtClean="0">
                  <a:solidFill>
                    <a:schemeClr val="bg1"/>
                  </a:solidFill>
                </a:rPr>
                <a:t> 75 years: HR: 0.98, 95%CI: 0.75-1.3, P=0.96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  <p:sp>
        <p:nvSpPr>
          <p:cNvPr id="20" name="Tekstvak 19"/>
          <p:cNvSpPr txBox="1"/>
          <p:nvPr/>
        </p:nvSpPr>
        <p:spPr>
          <a:xfrm>
            <a:off x="5964077" y="6492150"/>
            <a:ext cx="3452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Throughton </a:t>
            </a:r>
            <a:r>
              <a:rPr lang="nl-NL" sz="1600" i="1" smtClean="0">
                <a:solidFill>
                  <a:schemeClr val="bg1"/>
                </a:solidFill>
              </a:rPr>
              <a:t>et al., </a:t>
            </a:r>
            <a:r>
              <a:rPr lang="nl-NL" sz="1600" smtClean="0">
                <a:solidFill>
                  <a:schemeClr val="bg1"/>
                </a:solidFill>
              </a:rPr>
              <a:t>Eur Heart J 2014</a:t>
            </a:r>
            <a:endParaRPr lang="nl-NL" sz="1600">
              <a:solidFill>
                <a:schemeClr val="bg1"/>
              </a:solidFill>
            </a:endParaRPr>
          </a:p>
        </p:txBody>
      </p:sp>
      <p:cxnSp>
        <p:nvCxnSpPr>
          <p:cNvPr id="22" name="Rechte verbindingslijn 21"/>
          <p:cNvCxnSpPr/>
          <p:nvPr/>
        </p:nvCxnSpPr>
        <p:spPr>
          <a:xfrm>
            <a:off x="6116477" y="2318863"/>
            <a:ext cx="49132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6116477" y="2566799"/>
            <a:ext cx="491325" cy="0"/>
          </a:xfrm>
          <a:prstGeom prst="line">
            <a:avLst/>
          </a:prstGeom>
          <a:ln w="38100">
            <a:solidFill>
              <a:srgbClr val="00B05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6564169" y="2116789"/>
            <a:ext cx="2189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smtClean="0">
                <a:solidFill>
                  <a:schemeClr val="bg1"/>
                </a:solidFill>
              </a:rPr>
              <a:t>NP-guided </a:t>
            </a:r>
            <a:endParaRPr lang="nl-NL" sz="1600" b="1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6564169" y="2387103"/>
            <a:ext cx="2189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smtClean="0">
                <a:solidFill>
                  <a:schemeClr val="bg1"/>
                </a:solidFill>
              </a:rPr>
              <a:t>clinically-guided </a:t>
            </a:r>
            <a:endParaRPr lang="nl-NL" sz="1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76</Words>
  <Application>Microsoft Office PowerPoint</Application>
  <PresentationFormat>Diavoorstelling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Survival curve for all-cause mortality in NP-guided or clinically guided treatment of CHF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47</cp:revision>
  <dcterms:created xsi:type="dcterms:W3CDTF">2013-04-15T08:15:24Z</dcterms:created>
  <dcterms:modified xsi:type="dcterms:W3CDTF">2014-03-12T09:54:16Z</dcterms:modified>
</cp:coreProperties>
</file>