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Default Extension="gif" ContentType="image/gif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592" y="-10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12/19/14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12/19/14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12/19/14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12/19/14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12/19/14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‹#›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el 1"/>
          <p:cNvSpPr txBox="1">
            <a:spLocks/>
          </p:cNvSpPr>
          <p:nvPr/>
        </p:nvSpPr>
        <p:spPr>
          <a:xfrm>
            <a:off x="304800" y="427038"/>
            <a:ext cx="76962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5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 pitchFamily="34" charset="0"/>
              <a:ea typeface="+mj-ea"/>
              <a:cs typeface="Corbel"/>
            </a:endParaRPr>
          </a:p>
        </p:txBody>
      </p:sp>
      <p:sp>
        <p:nvSpPr>
          <p:cNvPr id="3" name="Titel 1"/>
          <p:cNvSpPr txBox="1">
            <a:spLocks/>
          </p:cNvSpPr>
          <p:nvPr/>
        </p:nvSpPr>
        <p:spPr>
          <a:xfrm>
            <a:off x="457200" y="274638"/>
            <a:ext cx="689857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Shifted distribution of Rankin scores towards better functioning, 90 days after intraarterial treatment of 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acute ischaemic stroke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</a:br>
            <a:r>
              <a:rPr kumimoji="0" lang="nl-NL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 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468" y="2950095"/>
            <a:ext cx="7474017" cy="3399327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2030747" y="2125449"/>
            <a:ext cx="595699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 err="1">
                <a:solidFill>
                  <a:schemeClr val="bg1"/>
                </a:solidFill>
              </a:rPr>
              <a:t>Modified</a:t>
            </a:r>
            <a:r>
              <a:rPr lang="nl-NL" sz="2400" dirty="0">
                <a:solidFill>
                  <a:schemeClr val="bg1"/>
                </a:solidFill>
              </a:rPr>
              <a:t> </a:t>
            </a:r>
            <a:r>
              <a:rPr lang="nl-NL" sz="2400" dirty="0" err="1">
                <a:solidFill>
                  <a:schemeClr val="bg1"/>
                </a:solidFill>
              </a:rPr>
              <a:t>Rankin</a:t>
            </a:r>
            <a:r>
              <a:rPr lang="nl-NL" sz="2400" dirty="0">
                <a:solidFill>
                  <a:schemeClr val="bg1"/>
                </a:solidFill>
              </a:rPr>
              <a:t> </a:t>
            </a:r>
            <a:r>
              <a:rPr lang="nl-NL" sz="2400" dirty="0" err="1">
                <a:solidFill>
                  <a:schemeClr val="bg1"/>
                </a:solidFill>
              </a:rPr>
              <a:t>Scale</a:t>
            </a:r>
            <a:r>
              <a:rPr lang="nl-NL" sz="2400" dirty="0">
                <a:solidFill>
                  <a:schemeClr val="bg1"/>
                </a:solidFill>
              </a:rPr>
              <a:t> Score</a:t>
            </a:r>
            <a:r>
              <a:rPr lang="nl-NL" sz="2800" dirty="0">
                <a:solidFill>
                  <a:schemeClr val="bg1"/>
                </a:solidFill>
              </a:rPr>
              <a:t/>
            </a:r>
            <a:br>
              <a:rPr lang="nl-NL" sz="2800" dirty="0">
                <a:solidFill>
                  <a:schemeClr val="bg1"/>
                </a:solidFill>
              </a:rPr>
            </a:br>
            <a:r>
              <a:rPr lang="nl-NL" sz="2000" dirty="0">
                <a:solidFill>
                  <a:schemeClr val="bg1"/>
                </a:solidFill>
              </a:rPr>
              <a:t>Lower score means better functioning (0=no symptoms)</a:t>
            </a: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91427" y="6394426"/>
            <a:ext cx="2908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>
                <a:solidFill>
                  <a:schemeClr val="bg1"/>
                </a:solidFill>
              </a:rPr>
              <a:t>Berkhemer </a:t>
            </a:r>
            <a:r>
              <a:rPr lang="en-GB" sz="1600" i="1">
                <a:solidFill>
                  <a:schemeClr val="bg1"/>
                </a:solidFill>
              </a:rPr>
              <a:t>et al</a:t>
            </a:r>
            <a:r>
              <a:rPr lang="en-GB" sz="1600">
                <a:solidFill>
                  <a:schemeClr val="bg1"/>
                </a:solidFill>
              </a:rPr>
              <a:t>., NEJM 2014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Office-thema</vt:lpstr>
      <vt:lpstr>Slide 1</vt:lpstr>
    </vt:vector>
  </TitlesOfParts>
  <Company>MEDCON Europe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 Brouwer</cp:lastModifiedBy>
  <cp:revision>19</cp:revision>
  <dcterms:created xsi:type="dcterms:W3CDTF">2014-12-19T09:14:33Z</dcterms:created>
  <dcterms:modified xsi:type="dcterms:W3CDTF">2014-12-19T09:15:17Z</dcterms:modified>
</cp:coreProperties>
</file>