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60" d="100"/>
          <a:sy n="60" d="100"/>
        </p:scale>
        <p:origin x="5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17-3-2014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17-3-2014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36476" y="274638"/>
            <a:ext cx="763051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GB" sz="2800" smtClean="0"/>
              <a:t>Glycaemic control after 16 weeks of alogliptin/pioglitazone, alogliptin or placebo treatment</a:t>
            </a:r>
            <a:endParaRPr lang="en-GB" sz="2800" dirty="0" smtClean="0"/>
          </a:p>
        </p:txBody>
      </p:sp>
      <p:grpSp>
        <p:nvGrpSpPr>
          <p:cNvPr id="15" name="Groep 14"/>
          <p:cNvGrpSpPr/>
          <p:nvPr/>
        </p:nvGrpSpPr>
        <p:grpSpPr>
          <a:xfrm>
            <a:off x="461469" y="1932090"/>
            <a:ext cx="7098175" cy="4054307"/>
            <a:chOff x="461469" y="1932090"/>
            <a:chExt cx="7098175" cy="4054307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5124" y="2116756"/>
              <a:ext cx="6154520" cy="3747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3"/>
            <p:cNvSpPr txBox="1"/>
            <p:nvPr/>
          </p:nvSpPr>
          <p:spPr>
            <a:xfrm>
              <a:off x="2286002" y="5617065"/>
              <a:ext cx="1135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placebo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6285193" y="5617065"/>
              <a:ext cx="1135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ALO/PIO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4472162" y="5617065"/>
              <a:ext cx="1135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ALO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934157" y="3398627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0.0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861579" y="5617065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-1.5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861579" y="4151589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-0.5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861579" y="4880587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-1.0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934157" y="2664372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0.5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934157" y="1932090"/>
              <a:ext cx="660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1.0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 rot="16200000">
              <a:off x="-698469" y="4057017"/>
              <a:ext cx="2719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smtClean="0">
                  <a:solidFill>
                    <a:schemeClr val="bg1"/>
                  </a:solidFill>
                </a:rPr>
                <a:t>Change in  A1c </a:t>
              </a:r>
              <a:r>
                <a:rPr lang="en-GB" sz="2000" b="1" smtClean="0">
                  <a:solidFill>
                    <a:schemeClr val="bg1"/>
                  </a:solidFill>
                </a:rPr>
                <a:t>(%)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4823750" y="6355729"/>
            <a:ext cx="432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Van Raalte </a:t>
            </a:r>
            <a:r>
              <a:rPr lang="en-GB" i="1" smtClean="0">
                <a:solidFill>
                  <a:schemeClr val="bg1"/>
                </a:solidFill>
              </a:rPr>
              <a:t>et al., </a:t>
            </a:r>
            <a:r>
              <a:rPr lang="en-GB" smtClean="0">
                <a:solidFill>
                  <a:schemeClr val="bg1"/>
                </a:solidFill>
              </a:rPr>
              <a:t>Eur. J Endocrinology 2014 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38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Glycaemic control after 16 weeks of alogliptin/pioglitazone, alogliptin or placebo treatment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47</cp:revision>
  <dcterms:created xsi:type="dcterms:W3CDTF">2013-04-15T08:15:24Z</dcterms:created>
  <dcterms:modified xsi:type="dcterms:W3CDTF">2014-03-17T15:20:55Z</dcterms:modified>
</cp:coreProperties>
</file>