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31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28-7-2014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28-7-2014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28-7-2014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28-7-2014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28-7-2014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228348"/>
            <a:ext cx="7256839" cy="984921"/>
          </a:xfrm>
        </p:spPr>
        <p:txBody>
          <a:bodyPr>
            <a:noAutofit/>
          </a:bodyPr>
          <a:lstStyle/>
          <a:p>
            <a:r>
              <a:rPr lang="en-GB" sz="2800" smtClean="0"/>
              <a:t>Office SBP in time after </a:t>
            </a:r>
            <a:r>
              <a:rPr lang="en-GB" sz="2800" smtClean="0"/>
              <a:t>renal </a:t>
            </a:r>
            <a:r>
              <a:rPr lang="en-GB" sz="2800" smtClean="0"/>
              <a:t>denervation: long term follow-up data of SYMPLICITY HTN-2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293938"/>
            <a:ext cx="5705327" cy="363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Rechte verbindingslijn 4"/>
          <p:cNvCxnSpPr/>
          <p:nvPr/>
        </p:nvCxnSpPr>
        <p:spPr>
          <a:xfrm>
            <a:off x="1485900" y="6063414"/>
            <a:ext cx="5705327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409700" y="6063414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baseline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486025" y="6082464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6 mo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176587" y="6082464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12 mo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138612" y="6082464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18 mo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043487" y="6082464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24 mo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891212" y="6082464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30 mo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719887" y="6082464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36 mo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923925" y="5732182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100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942975" y="4545568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140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42975" y="3288268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180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942975" y="2109272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220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-815023" y="4191116"/>
            <a:ext cx="307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Systolic BP (mmHg)</a:t>
            </a:r>
            <a:endParaRPr lang="nl-NL" sz="2000" b="1">
              <a:solidFill>
                <a:schemeClr val="bg1"/>
              </a:solidFill>
            </a:endParaRPr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5753100" y="2737922"/>
            <a:ext cx="42386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753100" y="3074988"/>
            <a:ext cx="423862" cy="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6138862" y="2534206"/>
            <a:ext cx="1242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RDN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138862" y="2874933"/>
            <a:ext cx="2509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Control crossover: RDN 6 mo after randomisation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485900" y="1846173"/>
            <a:ext cx="1547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Rando-</a:t>
            </a:r>
            <a:br>
              <a:rPr lang="en-GB" sz="2000" b="1" smtClean="0">
                <a:solidFill>
                  <a:schemeClr val="bg1"/>
                </a:solidFill>
              </a:rPr>
            </a:br>
            <a:r>
              <a:rPr lang="en-GB" sz="2000" b="1" smtClean="0">
                <a:solidFill>
                  <a:schemeClr val="bg1"/>
                </a:solidFill>
              </a:rPr>
              <a:t>misation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514598" y="1644630"/>
            <a:ext cx="2990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mtClean="0">
                <a:solidFill>
                  <a:schemeClr val="bg1"/>
                </a:solidFill>
              </a:rPr>
              <a:t>6 mo primary endpoint</a:t>
            </a:r>
            <a:br>
              <a:rPr lang="en-GB" sz="2000" b="1" smtClean="0">
                <a:solidFill>
                  <a:schemeClr val="bg1"/>
                </a:solidFill>
              </a:rPr>
            </a:br>
            <a:r>
              <a:rPr lang="en-GB" sz="2000" b="1" smtClean="0">
                <a:solidFill>
                  <a:schemeClr val="bg1"/>
                </a:solidFill>
              </a:rPr>
              <a:t>Control crossover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000749" y="6488668"/>
            <a:ext cx="314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Esler et al., Eur Heart J,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</Words>
  <Application>Microsoft Office PowerPoint</Application>
  <PresentationFormat>Diavoorstelling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Office SBP in time after renal denervation: long term follow-up data of SYMPLICITY HTN-2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2014-07-28T09:07:19Z</dcterms:modified>
</cp:coreProperties>
</file>