
<file path=[Content_Types].xml><?xml version="1.0" encoding="utf-8"?>
<Types xmlns="http://schemas.openxmlformats.org/package/2006/content-types"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/>
              <a:pPr/>
              <a:t>11-04-2013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4.pd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8" name="Afbeelding 7" descr="BLOEDPLAATJE 1_0008.png"/>
          <p:cNvPicPr>
            <a:picLocks noChangeAspect="1"/>
          </p:cNvPicPr>
          <p:nvPr userDrawn="1"/>
        </p:nvPicPr>
        <p:blipFill>
          <a:blip r:embed="rId4">
            <a:alphaModFix amt="25000"/>
          </a:blip>
          <a:srcRect l="26578"/>
          <a:stretch>
            <a:fillRect/>
          </a:stretch>
        </p:blipFill>
        <p:spPr>
          <a:xfrm>
            <a:off x="0" y="-429977"/>
            <a:ext cx="1799650" cy="2451100"/>
          </a:xfrm>
          <a:prstGeom prst="rect">
            <a:avLst/>
          </a:prstGeom>
        </p:spPr>
      </p:pic>
      <p:pic>
        <p:nvPicPr>
          <p:cNvPr id="9" name="Afbeelding 8" descr="BLOEDPLAATJE 1_0008.png"/>
          <p:cNvPicPr>
            <a:picLocks noChangeAspect="1"/>
          </p:cNvPicPr>
          <p:nvPr userDrawn="1"/>
        </p:nvPicPr>
        <p:blipFill>
          <a:blip r:embed="rId4">
            <a:alphaModFix amt="21000"/>
          </a:blip>
          <a:stretch>
            <a:fillRect/>
          </a:stretch>
        </p:blipFill>
        <p:spPr>
          <a:xfrm rot="8378625">
            <a:off x="1373742" y="-364047"/>
            <a:ext cx="2030657" cy="2030657"/>
          </a:xfrm>
          <a:prstGeom prst="rect">
            <a:avLst/>
          </a:prstGeom>
        </p:spPr>
      </p:pic>
      <p:pic>
        <p:nvPicPr>
          <p:cNvPr id="10" name="Afbeelding 9" descr="Bloedplaatje 4_0021.png"/>
          <p:cNvPicPr>
            <a:picLocks noChangeAspect="1"/>
          </p:cNvPicPr>
          <p:nvPr userDrawn="1"/>
        </p:nvPicPr>
        <p:blipFill>
          <a:blip r:embed="rId5">
            <a:alphaModFix amt="24000"/>
          </a:blip>
          <a:stretch>
            <a:fillRect/>
          </a:stretch>
        </p:blipFill>
        <p:spPr>
          <a:xfrm>
            <a:off x="2233685" y="-90145"/>
            <a:ext cx="2294450" cy="2294450"/>
          </a:xfrm>
          <a:prstGeom prst="rect">
            <a:avLst/>
          </a:prstGeom>
        </p:spPr>
      </p:pic>
      <p:pic>
        <p:nvPicPr>
          <p:cNvPr id="11" name="Afbeelding 10" descr="Bloedplaatje 4_0021.png"/>
          <p:cNvPicPr>
            <a:picLocks noChangeAspect="1"/>
          </p:cNvPicPr>
          <p:nvPr userDrawn="1"/>
        </p:nvPicPr>
        <p:blipFill>
          <a:blip r:embed="rId5">
            <a:alphaModFix amt="24000"/>
          </a:blip>
          <a:stretch>
            <a:fillRect/>
          </a:stretch>
        </p:blipFill>
        <p:spPr>
          <a:xfrm rot="15228647">
            <a:off x="3970583" y="-595964"/>
            <a:ext cx="2843549" cy="2843549"/>
          </a:xfrm>
          <a:prstGeom prst="rect">
            <a:avLst/>
          </a:prstGeom>
        </p:spPr>
      </p:pic>
      <p:pic>
        <p:nvPicPr>
          <p:cNvPr id="12" name="Afbeelding 11" descr="BLOEDPLAATJE 1_0042.png"/>
          <p:cNvPicPr>
            <a:picLocks noChangeAspect="1"/>
          </p:cNvPicPr>
          <p:nvPr userDrawn="1"/>
        </p:nvPicPr>
        <p:blipFill>
          <a:blip r:embed="rId6">
            <a:alphaModFix amt="27000"/>
          </a:blip>
          <a:stretch>
            <a:fillRect/>
          </a:stretch>
        </p:blipFill>
        <p:spPr>
          <a:xfrm rot="1491556">
            <a:off x="5921011" y="262158"/>
            <a:ext cx="1599819" cy="1599819"/>
          </a:xfrm>
          <a:prstGeom prst="rect">
            <a:avLst/>
          </a:prstGeom>
        </p:spPr>
      </p:pic>
      <p:pic>
        <p:nvPicPr>
          <p:cNvPr id="13" name="Afbeelding 12" descr="BLOEDPLAATJE 1_0042.png"/>
          <p:cNvPicPr>
            <a:picLocks noChangeAspect="1"/>
          </p:cNvPicPr>
          <p:nvPr userDrawn="1"/>
        </p:nvPicPr>
        <p:blipFill>
          <a:blip r:embed="rId6">
            <a:alphaModFix amt="24000"/>
          </a:blip>
          <a:stretch>
            <a:fillRect/>
          </a:stretch>
        </p:blipFill>
        <p:spPr>
          <a:xfrm rot="15805686">
            <a:off x="7277097" y="-277985"/>
            <a:ext cx="2279182" cy="2279182"/>
          </a:xfrm>
          <a:prstGeom prst="rect">
            <a:avLst/>
          </a:prstGeom>
        </p:spPr>
      </p:pic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5" name="Afbeelding 14" descr="BLOEDPLAATJE 1_0008.png"/>
          <p:cNvPicPr>
            <a:picLocks noChangeAspect="1"/>
          </p:cNvPicPr>
          <p:nvPr userDrawn="1"/>
        </p:nvPicPr>
        <p:blipFill>
          <a:blip r:embed="rId4">
            <a:alphaModFix amt="21000"/>
          </a:blip>
          <a:stretch>
            <a:fillRect/>
          </a:stretch>
        </p:blipFill>
        <p:spPr>
          <a:xfrm rot="8173736">
            <a:off x="6525100" y="-81375"/>
            <a:ext cx="943054" cy="943054"/>
          </a:xfrm>
          <a:prstGeom prst="rect">
            <a:avLst/>
          </a:prstGeom>
        </p:spPr>
      </p:pic>
      <p:pic>
        <p:nvPicPr>
          <p:cNvPr id="16" name="Afbeelding 15" descr="Naamloos-1.pdf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7"/>
              <a:srcRect/>
              <a:stretch>
                <a:fillRect/>
              </a:stretch>
            </p:blipFill>
          </mc:Choice>
          <mc:Fallback>
            <p:blipFill>
              <a:blip r:embed="rId8"/>
              <a:srcRect/>
              <a:stretch>
                <a:fillRect/>
              </a:stretch>
            </p:blipFill>
          </mc:Fallback>
        </mc:AlternateContent>
        <p:spPr>
          <a:xfrm>
            <a:off x="7782987" y="245530"/>
            <a:ext cx="1053046" cy="13754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84374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+mn-lt"/>
                <a:ea typeface="Verdana" pitchFamily="34" charset="0"/>
                <a:cs typeface="Verdana" pitchFamily="34" charset="0"/>
              </a:rPr>
              <a:t>Change in LDL cholesterol and PCSK9 from baseline according to treatment groups.</a:t>
            </a:r>
            <a:endParaRPr lang="nl-NL" sz="2800" b="1" dirty="0">
              <a:solidFill>
                <a:srgbClr val="FFFF00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3168" y="1894225"/>
            <a:ext cx="6818056" cy="407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kstvak 12"/>
          <p:cNvSpPr txBox="1"/>
          <p:nvPr/>
        </p:nvSpPr>
        <p:spPr>
          <a:xfrm>
            <a:off x="2316480" y="5486400"/>
            <a:ext cx="2118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LDL Cholesterol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626608" y="5504688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solidFill>
                  <a:schemeClr val="bg1"/>
                </a:solidFill>
              </a:rPr>
              <a:t>PCSK9</a:t>
            </a:r>
            <a:endParaRPr lang="nl-NL" sz="2400" dirty="0">
              <a:solidFill>
                <a:schemeClr val="bg1"/>
              </a:solidFill>
            </a:endParaRPr>
          </a:p>
        </p:txBody>
      </p:sp>
      <p:grpSp>
        <p:nvGrpSpPr>
          <p:cNvPr id="3" name="Groep 9"/>
          <p:cNvGrpSpPr/>
          <p:nvPr/>
        </p:nvGrpSpPr>
        <p:grpSpPr>
          <a:xfrm>
            <a:off x="2316480" y="3526012"/>
            <a:ext cx="2118978" cy="369332"/>
            <a:chOff x="2316480" y="3379708"/>
            <a:chExt cx="2118978" cy="369332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2316480" y="3749040"/>
              <a:ext cx="2118978" cy="0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2651760" y="3379708"/>
              <a:ext cx="12234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 smtClean="0">
                  <a:solidFill>
                    <a:schemeClr val="bg1"/>
                  </a:solidFill>
                </a:rPr>
                <a:t>All P&lt;0.0001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ep 22"/>
          <p:cNvGrpSpPr/>
          <p:nvPr/>
        </p:nvGrpSpPr>
        <p:grpSpPr>
          <a:xfrm>
            <a:off x="5203685" y="1798242"/>
            <a:ext cx="2337889" cy="369332"/>
            <a:chOff x="5203685" y="1798242"/>
            <a:chExt cx="2337889" cy="369332"/>
          </a:xfrm>
        </p:grpSpPr>
        <p:sp>
          <p:nvSpPr>
            <p:cNvPr id="11" name="Tekstvak 10"/>
            <p:cNvSpPr txBox="1"/>
            <p:nvPr/>
          </p:nvSpPr>
          <p:spPr>
            <a:xfrm>
              <a:off x="5266766" y="1798242"/>
              <a:ext cx="439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NS</a:t>
              </a:r>
              <a:r>
                <a:rPr lang="nl-NL" dirty="0" smtClean="0">
                  <a:solidFill>
                    <a:schemeClr val="bg1"/>
                  </a:solidFill>
                </a:rPr>
                <a:t>.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Rechte verbindingslijn 14"/>
            <p:cNvCxnSpPr/>
            <p:nvPr/>
          </p:nvCxnSpPr>
          <p:spPr>
            <a:xfrm>
              <a:off x="5203685" y="2164002"/>
              <a:ext cx="569227" cy="0"/>
            </a:xfrm>
            <a:prstGeom prst="line">
              <a:avLst/>
            </a:prstGeom>
            <a:ln>
              <a:solidFill>
                <a:srgbClr val="FFFF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6002818" y="2164002"/>
              <a:ext cx="587515" cy="0"/>
            </a:xfrm>
            <a:prstGeom prst="line">
              <a:avLst/>
            </a:prstGeom>
            <a:ln>
              <a:solidFill>
                <a:srgbClr val="FFFF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742733" y="2164002"/>
              <a:ext cx="587515" cy="0"/>
            </a:xfrm>
            <a:prstGeom prst="line">
              <a:avLst/>
            </a:prstGeom>
            <a:ln>
              <a:solidFill>
                <a:srgbClr val="FFFF6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kstvak 20"/>
            <p:cNvSpPr txBox="1"/>
            <p:nvPr/>
          </p:nvSpPr>
          <p:spPr>
            <a:xfrm>
              <a:off x="5827775" y="1798242"/>
              <a:ext cx="969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P=0.0012</a:t>
              </a:r>
              <a:r>
                <a:rPr lang="nl-NL" dirty="0" smtClean="0">
                  <a:solidFill>
                    <a:schemeClr val="bg1"/>
                  </a:solidFill>
                </a:rPr>
                <a:t>.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6614717" y="1798242"/>
              <a:ext cx="926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solidFill>
                    <a:schemeClr val="bg1"/>
                  </a:solidFill>
                </a:rPr>
                <a:t>P=0.0013</a:t>
              </a:r>
              <a:r>
                <a:rPr lang="nl-NL" dirty="0" smtClean="0">
                  <a:solidFill>
                    <a:schemeClr val="bg1"/>
                  </a:solidFill>
                </a:rPr>
                <a:t>.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Rechthoek 15"/>
          <p:cNvSpPr/>
          <p:nvPr/>
        </p:nvSpPr>
        <p:spPr>
          <a:xfrm>
            <a:off x="5711160" y="6326289"/>
            <a:ext cx="29286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400" dirty="0" err="1" smtClean="0">
                <a:solidFill>
                  <a:schemeClr val="bg1"/>
                </a:solidFill>
              </a:rPr>
              <a:t>Berthold</a:t>
            </a:r>
            <a:r>
              <a:rPr lang="nl-NL" sz="1400" dirty="0" smtClean="0">
                <a:solidFill>
                  <a:schemeClr val="bg1"/>
                </a:solidFill>
              </a:rPr>
              <a:t> </a:t>
            </a:r>
            <a:r>
              <a:rPr lang="nl-NL" sz="1400" i="1" dirty="0" smtClean="0">
                <a:solidFill>
                  <a:schemeClr val="bg1"/>
                </a:solidFill>
              </a:rPr>
              <a:t>et al</a:t>
            </a:r>
            <a:r>
              <a:rPr lang="nl-NL" sz="1400" dirty="0" smtClean="0">
                <a:solidFill>
                  <a:schemeClr val="bg1"/>
                </a:solidFill>
              </a:rPr>
              <a:t>. </a:t>
            </a:r>
            <a:r>
              <a:rPr lang="nl-NL" sz="1400" dirty="0" err="1" smtClean="0">
                <a:solidFill>
                  <a:schemeClr val="bg1"/>
                </a:solidFill>
              </a:rPr>
              <a:t>PLoS</a:t>
            </a:r>
            <a:r>
              <a:rPr lang="nl-NL" sz="1400" dirty="0" smtClean="0">
                <a:solidFill>
                  <a:schemeClr val="bg1"/>
                </a:solidFill>
              </a:rPr>
              <a:t> ONE </a:t>
            </a:r>
            <a:r>
              <a:rPr lang="nl-NL" sz="1400" dirty="0" err="1" smtClean="0">
                <a:solidFill>
                  <a:schemeClr val="bg1"/>
                </a:solidFill>
              </a:rPr>
              <a:t>March</a:t>
            </a:r>
            <a:r>
              <a:rPr lang="nl-NL" sz="1400" dirty="0" smtClean="0">
                <a:solidFill>
                  <a:schemeClr val="bg1"/>
                </a:solidFill>
              </a:rPr>
              <a:t> 2013 </a:t>
            </a:r>
            <a:endParaRPr lang="nl-N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32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Change in LDL cholesterol and PCSK9 from baseline according to treatment groups.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onno</cp:lastModifiedBy>
  <cp:revision>3</cp:revision>
  <dcterms:created xsi:type="dcterms:W3CDTF">2013-04-11T10:45:40Z</dcterms:created>
  <dcterms:modified xsi:type="dcterms:W3CDTF">2013-04-11T14:58:34Z</dcterms:modified>
</cp:coreProperties>
</file>