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378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715725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SAVOR-TIMI 53: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Saxagliptin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does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not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affect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incidence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of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primary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end point in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patients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with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T2DM</a:t>
            </a: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71330"/>
            <a:ext cx="6865617" cy="440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3471" y="4146695"/>
            <a:ext cx="2194283" cy="109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6633471" y="6449310"/>
            <a:ext cx="2510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Scirica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i="1" dirty="0" smtClean="0">
                <a:solidFill>
                  <a:schemeClr val="bg1"/>
                </a:solidFill>
              </a:rPr>
              <a:t>et al.</a:t>
            </a:r>
            <a:r>
              <a:rPr lang="nl-NL" sz="1600" dirty="0" smtClean="0">
                <a:solidFill>
                  <a:schemeClr val="bg1"/>
                </a:solidFill>
              </a:rPr>
              <a:t>, NEJM 2013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2013-09-16T13:57:28Z</dcterms:modified>
</cp:coreProperties>
</file>