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31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95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FC063-24FC-44FF-8535-CC5F56019811}" type="datetimeFigureOut">
              <a:rPr lang="nl-NL" smtClean="0"/>
              <a:t>14-12-2011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ADA70-7AE4-4192-AC0F-117AE045357E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60E9A-5786-4E38-95F8-A38B68CB704E}" type="slidenum">
              <a:rPr lang="nl-NL" smtClean="0">
                <a:solidFill>
                  <a:prstClr val="black"/>
                </a:solidFill>
              </a:rPr>
              <a:pPr/>
              <a:t>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26</a:t>
            </a:fld>
            <a:endParaRPr 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27</a:t>
            </a:fld>
            <a:endParaRPr 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28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6B9F-8CC8-4C93-8AEA-51E2A3D25743}" type="slidenum">
              <a:rPr lang="nl-NL">
                <a:solidFill>
                  <a:prstClr val="black"/>
                </a:solidFill>
              </a:rPr>
              <a:pPr/>
              <a:t>3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ADA70-7AE4-4192-AC0F-117AE045357E}" type="slidenum">
              <a:rPr lang="nl-NL" smtClean="0"/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6246" y="-901279"/>
            <a:ext cx="8941113" cy="7042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D31E-6115-B74C-A0A0-2B3F38BB56C2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03-11-2011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3861-C426-2946-B8DD-385DECEE511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fbeelding 7" descr="WCN logo.ai"/>
          <p:cNvPicPr>
            <a:picLocks noChangeAspect="1"/>
          </p:cNvPicPr>
          <p:nvPr userDrawn="1"/>
        </p:nvPicPr>
        <p:blipFill>
          <a:blip r:embed="rId3" cstate="print"/>
          <a:srcRect l="33666" t="24396" r="31982" b="52361"/>
          <a:stretch>
            <a:fillRect/>
          </a:stretch>
        </p:blipFill>
        <p:spPr>
          <a:xfrm>
            <a:off x="416247" y="411480"/>
            <a:ext cx="1046145" cy="1000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6246" y="-901279"/>
            <a:ext cx="8941113" cy="7042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D31E-6115-B74C-A0A0-2B3F38BB56C2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03-11-2011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3861-C426-2946-B8DD-385DECEE511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fbeelding 7" descr="WCN logo.ai"/>
          <p:cNvPicPr>
            <a:picLocks noChangeAspect="1"/>
          </p:cNvPicPr>
          <p:nvPr userDrawn="1"/>
        </p:nvPicPr>
        <p:blipFill>
          <a:blip r:embed="rId3" cstate="print"/>
          <a:srcRect l="33666" t="24396" r="31982" b="52361"/>
          <a:stretch>
            <a:fillRect/>
          </a:stretch>
        </p:blipFill>
        <p:spPr>
          <a:xfrm>
            <a:off x="416247" y="411480"/>
            <a:ext cx="1046145" cy="1000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6246" y="-901279"/>
            <a:ext cx="8941113" cy="7042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D31E-6115-B74C-A0A0-2B3F38BB56C2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03-11-2011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3861-C426-2946-B8DD-385DECEE511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fbeelding 7" descr="WCN logo.ai"/>
          <p:cNvPicPr>
            <a:picLocks noChangeAspect="1"/>
          </p:cNvPicPr>
          <p:nvPr userDrawn="1"/>
        </p:nvPicPr>
        <p:blipFill>
          <a:blip r:embed="rId3" cstate="print"/>
          <a:srcRect l="33666" t="24396" r="31982" b="52361"/>
          <a:stretch>
            <a:fillRect/>
          </a:stretch>
        </p:blipFill>
        <p:spPr>
          <a:xfrm>
            <a:off x="416247" y="411480"/>
            <a:ext cx="1046145" cy="1000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73DD31E-6115-B74C-A0A0-2B3F38BB56C2}" type="datetimeFigureOut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03-11-2011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09E3861-C426-2946-B8DD-385DECEE5112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1C2C1-D435-423C-8BB7-B049A656E49D}" type="datetimeFigureOut">
              <a:rPr lang="nl-NL">
                <a:solidFill>
                  <a:prstClr val="black">
                    <a:tint val="75000"/>
                  </a:prstClr>
                </a:solidFill>
              </a:rPr>
              <a:pPr/>
              <a:t>14-12-2011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6BEB0-FD24-42CB-ABE9-CE8E571E8645}" type="slidenum">
              <a:rPr lang="nl-NL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3700" y="1539875"/>
            <a:ext cx="8318500" cy="1470025"/>
          </a:xfrm>
        </p:spPr>
        <p:txBody>
          <a:bodyPr/>
          <a:lstStyle/>
          <a:p>
            <a:r>
              <a:rPr lang="nl-NL" sz="4000" b="1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nl-NL" sz="40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nl-NL" b="1" dirty="0" smtClean="0">
                <a:latin typeface="Calibri" pitchFamily="34" charset="0"/>
              </a:rPr>
              <a:t>Vrouwen</a:t>
            </a:r>
            <a:endParaRPr lang="nl-NL" sz="4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83000"/>
            <a:ext cx="6400800" cy="1752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nl-NL" sz="3600" b="1" dirty="0" smtClean="0">
                <a:solidFill>
                  <a:schemeClr val="bg1"/>
                </a:solidFill>
                <a:latin typeface="Calibri" pitchFamily="34" charset="0"/>
              </a:rPr>
              <a:t>Kirsten </a:t>
            </a:r>
            <a:r>
              <a:rPr lang="nl-NL" sz="3600" b="1" dirty="0" err="1" smtClean="0">
                <a:solidFill>
                  <a:schemeClr val="bg1"/>
                </a:solidFill>
                <a:latin typeface="Calibri" pitchFamily="34" charset="0"/>
              </a:rPr>
              <a:t>Sybrandy</a:t>
            </a:r>
            <a:endParaRPr lang="nl-NL" sz="3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nl-NL" sz="3600" i="1" dirty="0" smtClean="0">
                <a:solidFill>
                  <a:schemeClr val="bg1"/>
                </a:solidFill>
                <a:latin typeface="Calibri" pitchFamily="34" charset="0"/>
              </a:rPr>
              <a:t>Universitair Medisch Centrum </a:t>
            </a:r>
          </a:p>
          <a:p>
            <a:pPr>
              <a:spcBef>
                <a:spcPct val="0"/>
              </a:spcBef>
            </a:pPr>
            <a:r>
              <a:rPr lang="nl-NL" sz="3600" i="1" dirty="0" smtClean="0">
                <a:solidFill>
                  <a:schemeClr val="bg1"/>
                </a:solidFill>
                <a:latin typeface="Calibri" pitchFamily="34" charset="0"/>
              </a:rPr>
              <a:t>Utrecht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371600" y="381000"/>
            <a:ext cx="7556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4000" b="1" dirty="0">
                <a:solidFill>
                  <a:prstClr val="white"/>
                </a:solidFill>
              </a:rPr>
              <a:t>Cardiovasculair risicomanagement anno 2011</a:t>
            </a:r>
            <a:endParaRPr lang="nl-NL" sz="4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77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67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74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8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1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8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57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88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88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561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09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93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1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97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83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38</Words>
  <Application>Microsoft Office PowerPoint</Application>
  <PresentationFormat>Diavoorstelling (4:3)</PresentationFormat>
  <Paragraphs>33</Paragraphs>
  <Slides>28</Slides>
  <Notes>28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28</vt:i4>
      </vt:variant>
    </vt:vector>
  </HeadingPairs>
  <TitlesOfParts>
    <vt:vector size="30" baseType="lpstr">
      <vt:lpstr>1_Office-thema</vt:lpstr>
      <vt:lpstr>Office-thema</vt:lpstr>
      <vt:lpstr> Vrouwen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</vt:vector>
  </TitlesOfParts>
  <Company>Medcon Europe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Vrouwen</dc:title>
  <dc:creator>Marianne</dc:creator>
  <cp:lastModifiedBy>Marianne</cp:lastModifiedBy>
  <cp:revision>1</cp:revision>
  <dcterms:created xsi:type="dcterms:W3CDTF">2011-12-14T15:09:42Z</dcterms:created>
  <dcterms:modified xsi:type="dcterms:W3CDTF">2011-12-14T15:28:36Z</dcterms:modified>
</cp:coreProperties>
</file>