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73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501CA4-C2B8-466E-B20A-8EE70C262F58}" type="datetimeFigureOut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DD0CB8-A780-4DF1-AB4B-7A6F38EC9F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73DC5E-210B-42CE-8E93-A069CCEA932A}" type="datetimeFigureOut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648F77-4817-4D3F-9F8D-8D4281437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7A24-256A-4B69-BD6D-A4AA8363C66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het opmaakprofiel van de modelondertitel te bewerken</a:t>
            </a:r>
            <a:endParaRPr lang="en-US" dirty="0" smtClean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5B86280-33B3-4608-84AB-5A3C174E5E50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05600" y="282575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2000" b="1" i="1">
                <a:solidFill>
                  <a:srgbClr val="FFFF00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ESC </a:t>
            </a:r>
            <a:r>
              <a:rPr lang="nl-NL" err="1"/>
              <a:t>review</a:t>
            </a:r>
            <a:r>
              <a:rPr lang="nl-NL"/>
              <a:t> 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39B0425-50AE-42B4-AA90-BDB171B06744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A34AE61-766F-4464-972C-99ED573DC0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286C111B-E043-42FB-A6FD-AC8A0314EBC3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E729247-2273-4DFB-A874-74F4D3857A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73430D7-223D-41D0-8498-6BFCE655F1C3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821488" y="274638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ESC </a:t>
            </a:r>
            <a:r>
              <a:rPr lang="nl-NL" err="1"/>
              <a:t>Review</a:t>
            </a:r>
            <a:r>
              <a:rPr lang="nl-NL"/>
              <a:t> 2011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E264FB0-F93D-404D-A6A0-8061007D212B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ESC </a:t>
            </a:r>
            <a:r>
              <a:rPr lang="nl-NL" err="1"/>
              <a:t>Review</a:t>
            </a:r>
            <a:r>
              <a:rPr lang="nl-NL"/>
              <a:t> 2011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09E0134-E903-4B3E-A04D-53635781E2AF}" type="datetime1">
              <a:rPr lang="nl-NL"/>
              <a:pPr>
                <a:defRPr/>
              </a:pPr>
              <a:t>27-10-2011</a:t>
            </a:fld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ESC </a:t>
            </a:r>
            <a:r>
              <a:rPr lang="nl-NL" err="1"/>
              <a:t>Review</a:t>
            </a:r>
            <a:r>
              <a:rPr lang="nl-NL"/>
              <a:t> 2011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42363C8-2F7A-4B4E-BD78-D27B5F14001C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E678014-1296-4DF5-B268-924F64CE12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CE1979C-1C02-455C-AD6B-22AEA5EF959B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CB031E4-88C7-47F5-B9E5-26BC23BF55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83150D2-1807-44B5-9669-0631EA6282D2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41720DC-ED12-4D32-9619-A03EDF881B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54B32A7-DD5F-4DF8-8B35-8DCCC225F229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E78E1E5-8E37-4C81-884B-341B7E983F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8" descr="CvG.n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FFE146B-42F7-4D46-A0CF-968EF402C5AC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17BB8CE-2D95-4D8C-853D-6C59A6C17F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De gele tekst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En de witte tekst</a:t>
            </a:r>
          </a:p>
          <a:p>
            <a:pPr lvl="0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04B28CB-B21E-4502-B7D3-24C55F447C96}" type="datetime1">
              <a:rPr lang="nl-NL"/>
              <a:pPr>
                <a:defRPr/>
              </a:pPr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nl-NL"/>
              <a:t>ESC review 2011</a:t>
            </a:r>
          </a:p>
        </p:txBody>
      </p:sp>
      <p:pic>
        <p:nvPicPr>
          <p:cNvPr id="1031" name="Afbeelding 6" descr="CvG.nl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2575" y="6015038"/>
            <a:ext cx="22494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hoek 10"/>
          <p:cNvSpPr/>
          <p:nvPr userDrawn="1"/>
        </p:nvSpPr>
        <p:spPr>
          <a:xfrm>
            <a:off x="3597275" y="3244850"/>
            <a:ext cx="19494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nl-NL" dirty="0">
                <a:solidFill>
                  <a:prstClr val="black"/>
                </a:solidFill>
              </a:rPr>
              <a:t>ESC </a:t>
            </a:r>
            <a:r>
              <a:rPr lang="nl-NL" dirty="0" err="1">
                <a:solidFill>
                  <a:prstClr val="black"/>
                </a:solidFill>
              </a:rPr>
              <a:t>review</a:t>
            </a:r>
            <a:r>
              <a:rPr lang="nl-NL" dirty="0">
                <a:solidFill>
                  <a:prstClr val="black"/>
                </a:solidFill>
              </a:rPr>
              <a:t>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4624"/>
            <a:ext cx="7694612" cy="987425"/>
          </a:xfrm>
        </p:spPr>
        <p:txBody>
          <a:bodyPr/>
          <a:lstStyle/>
          <a:p>
            <a:pPr algn="l"/>
            <a:r>
              <a:rPr lang="nl-NL" sz="3200" dirty="0" smtClean="0">
                <a:solidFill>
                  <a:srgbClr val="FFFF00"/>
                </a:solidFill>
                <a:latin typeface="Calibri" pitchFamily="34" charset="0"/>
              </a:rPr>
              <a:t>Sterfte als gevolg van elke oorzaak tussen de behandelingsgroepen in de ALLHAT trial</a:t>
            </a:r>
            <a:endParaRPr lang="nl-NL" sz="3200" dirty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097366"/>
            <a:ext cx="6696744" cy="470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2987824" y="6023029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Long-Term Follow-Up of Participants With Heart Failure in the Antihypertensive and Lipid-Lowering Treatment to Prevent Heart Attack Trial (ALLHAT). </a:t>
            </a:r>
            <a:r>
              <a:rPr lang="en-US" sz="1200" dirty="0" err="1" smtClean="0">
                <a:solidFill>
                  <a:schemeClr val="bg1"/>
                </a:solidFill>
                <a:latin typeface="Calibri" pitchFamily="34" charset="0"/>
              </a:rPr>
              <a:t>Piller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 L et al., Circulation. 2011; 124:1811-1818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45</Words>
  <Application>Microsoft Office PowerPoint</Application>
  <PresentationFormat>Diavoorstelling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Sterfte als gevolg van elke oorzaak tussen de behandelingsgroepen in de ALLHAT trial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Karan</cp:lastModifiedBy>
  <cp:revision>54</cp:revision>
  <dcterms:created xsi:type="dcterms:W3CDTF">2011-09-14T14:53:57Z</dcterms:created>
  <dcterms:modified xsi:type="dcterms:W3CDTF">2011-10-27T12:41:11Z</dcterms:modified>
</cp:coreProperties>
</file>