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4" r:id="rId2"/>
    <p:sldId id="323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7-2-2012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7-2-2012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7-2-2012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7-2-2012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7-2-2012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452480"/>
            <a:ext cx="936104" cy="76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hthoek 2"/>
          <p:cNvSpPr/>
          <p:nvPr/>
        </p:nvSpPr>
        <p:spPr>
          <a:xfrm>
            <a:off x="4320480" y="630932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nl-NL" sz="1600" dirty="0" smtClean="0">
                <a:solidFill>
                  <a:schemeClr val="bg1"/>
                </a:solidFill>
              </a:rPr>
              <a:t>Furtado JD, et al; J </a:t>
            </a:r>
            <a:r>
              <a:rPr lang="nl-NL" sz="1600" dirty="0" err="1" smtClean="0">
                <a:solidFill>
                  <a:schemeClr val="bg1"/>
                </a:solidFill>
              </a:rPr>
              <a:t>Lipid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Res</a:t>
            </a:r>
            <a:r>
              <a:rPr lang="nl-NL" sz="1600" dirty="0" smtClean="0">
                <a:solidFill>
                  <a:schemeClr val="bg1"/>
                </a:solidFill>
              </a:rPr>
              <a:t>. 2012 </a:t>
            </a:r>
            <a:r>
              <a:rPr lang="nl-NL" sz="1600" dirty="0" err="1" smtClean="0">
                <a:solidFill>
                  <a:schemeClr val="bg1"/>
                </a:solidFill>
              </a:rPr>
              <a:t>Feb</a:t>
            </a:r>
            <a:r>
              <a:rPr lang="nl-NL" sz="1600" dirty="0" smtClean="0">
                <a:solidFill>
                  <a:schemeClr val="bg1"/>
                </a:solidFill>
              </a:rPr>
              <a:t> 2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6397580" cy="311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395536" y="332656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err="1" smtClean="0">
                <a:solidFill>
                  <a:srgbClr val="FFFF00"/>
                </a:solidFill>
              </a:rPr>
              <a:t>Mipomersen</a:t>
            </a:r>
            <a:r>
              <a:rPr lang="nl-NL" sz="2800" dirty="0" smtClean="0">
                <a:solidFill>
                  <a:srgbClr val="FFFF00"/>
                </a:solidFill>
              </a:rPr>
              <a:t> verlaagt de </a:t>
            </a:r>
            <a:r>
              <a:rPr lang="nl-NL" sz="2800" dirty="0" err="1" smtClean="0">
                <a:solidFill>
                  <a:srgbClr val="FFFF00"/>
                </a:solidFill>
              </a:rPr>
              <a:t>apoB</a:t>
            </a:r>
            <a:r>
              <a:rPr lang="nl-NL" sz="2800" dirty="0" smtClean="0">
                <a:solidFill>
                  <a:srgbClr val="FFFF00"/>
                </a:solidFill>
              </a:rPr>
              <a:t> concentratie </a:t>
            </a:r>
            <a:r>
              <a:rPr lang="nl-NL" sz="2800" dirty="0" smtClean="0">
                <a:solidFill>
                  <a:srgbClr val="FFFF00"/>
                </a:solidFill>
              </a:rPr>
              <a:t>van</a:t>
            </a:r>
          </a:p>
          <a:p>
            <a:r>
              <a:rPr lang="nl-NL" sz="2800" dirty="0" smtClean="0">
                <a:solidFill>
                  <a:srgbClr val="FFFF00"/>
                </a:solidFill>
              </a:rPr>
              <a:t>LDL </a:t>
            </a:r>
            <a:r>
              <a:rPr lang="nl-NL" sz="2800" dirty="0" smtClean="0">
                <a:solidFill>
                  <a:srgbClr val="FFFF00"/>
                </a:solidFill>
              </a:rPr>
              <a:t>met </a:t>
            </a:r>
            <a:r>
              <a:rPr lang="nl-NL" sz="2800" dirty="0" err="1" smtClean="0">
                <a:solidFill>
                  <a:srgbClr val="FFFF00"/>
                </a:solidFill>
              </a:rPr>
              <a:t>apoC-III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95" y="1700808"/>
            <a:ext cx="646936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hthoek 2"/>
          <p:cNvSpPr/>
          <p:nvPr/>
        </p:nvSpPr>
        <p:spPr>
          <a:xfrm>
            <a:off x="4320480" y="630932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nl-NL" sz="1600" dirty="0" smtClean="0">
                <a:solidFill>
                  <a:schemeClr val="bg1"/>
                </a:solidFill>
              </a:rPr>
              <a:t>Furtado JD, et al; J </a:t>
            </a:r>
            <a:r>
              <a:rPr lang="nl-NL" sz="1600" dirty="0" err="1" smtClean="0">
                <a:solidFill>
                  <a:schemeClr val="bg1"/>
                </a:solidFill>
              </a:rPr>
              <a:t>Lipid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Res</a:t>
            </a:r>
            <a:r>
              <a:rPr lang="nl-NL" sz="1600" dirty="0" smtClean="0">
                <a:solidFill>
                  <a:schemeClr val="bg1"/>
                </a:solidFill>
              </a:rPr>
              <a:t>. 2012 </a:t>
            </a:r>
            <a:r>
              <a:rPr lang="nl-NL" sz="1600" dirty="0" err="1" smtClean="0">
                <a:solidFill>
                  <a:schemeClr val="bg1"/>
                </a:solidFill>
              </a:rPr>
              <a:t>Feb</a:t>
            </a:r>
            <a:r>
              <a:rPr lang="nl-NL" sz="1600" dirty="0" smtClean="0">
                <a:solidFill>
                  <a:schemeClr val="bg1"/>
                </a:solidFill>
              </a:rPr>
              <a:t> 2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346" y="2492896"/>
            <a:ext cx="105751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395536" y="332656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err="1" smtClean="0">
                <a:solidFill>
                  <a:srgbClr val="FFFF00"/>
                </a:solidFill>
              </a:rPr>
              <a:t>Mipomersen</a:t>
            </a:r>
            <a:r>
              <a:rPr lang="nl-NL" sz="2800" dirty="0" smtClean="0">
                <a:solidFill>
                  <a:srgbClr val="FFFF00"/>
                </a:solidFill>
              </a:rPr>
              <a:t> verlaagt het totaal plasma </a:t>
            </a:r>
            <a:r>
              <a:rPr lang="nl-NL" sz="2800" dirty="0" err="1" smtClean="0">
                <a:solidFill>
                  <a:srgbClr val="FFFF00"/>
                </a:solidFill>
              </a:rPr>
              <a:t>apoC-III</a:t>
            </a:r>
            <a:endParaRPr lang="nl-NL" sz="2800" dirty="0" smtClean="0">
              <a:solidFill>
                <a:srgbClr val="FFFF00"/>
              </a:solidFill>
            </a:endParaRPr>
          </a:p>
          <a:p>
            <a:r>
              <a:rPr lang="nl-NL" sz="2800" dirty="0" smtClean="0">
                <a:solidFill>
                  <a:srgbClr val="FFFF00"/>
                </a:solidFill>
              </a:rPr>
              <a:t>ten </a:t>
            </a:r>
            <a:r>
              <a:rPr lang="nl-NL" sz="2800" dirty="0" smtClean="0">
                <a:solidFill>
                  <a:srgbClr val="FFFF00"/>
                </a:solidFill>
              </a:rPr>
              <a:t>opzichte van baseline 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45</Words>
  <Application>Microsoft Office PowerPoint</Application>
  <PresentationFormat>Diavoorstelling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Dia 1</vt:lpstr>
      <vt:lpstr>Dia 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57</cp:revision>
  <dcterms:created xsi:type="dcterms:W3CDTF">2011-09-14T14:53:57Z</dcterms:created>
  <dcterms:modified xsi:type="dcterms:W3CDTF">2012-02-07T17:05:16Z</dcterms:modified>
</cp:coreProperties>
</file>