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9-2-2012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9-2-2012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9-2-2012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05600" y="282388"/>
            <a:ext cx="2133600" cy="365125"/>
          </a:xfrm>
        </p:spPr>
        <p:txBody>
          <a:bodyPr/>
          <a:lstStyle>
            <a:lvl1pPr>
              <a:defRPr sz="2000" b="1" i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9-2-2012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9-2-2012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604838"/>
            <a:ext cx="7186612" cy="384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9-2-2012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822141" y="2746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9-2-2012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9-2-2012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9-2-2012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9-2-2012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9-2-2012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9-2-2012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9-2-2012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9-2-2012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nl-NL" smtClean="0">
                <a:cs typeface="Arial" charset="0"/>
              </a:rPr>
              <a:t>ESC review 2011</a:t>
            </a: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  <p:sp>
        <p:nvSpPr>
          <p:cNvPr id="11" name="Rechthoek 10"/>
          <p:cNvSpPr/>
          <p:nvPr userDrawn="1"/>
        </p:nvSpPr>
        <p:spPr>
          <a:xfrm>
            <a:off x="3596957" y="3244334"/>
            <a:ext cx="1950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solidFill>
                  <a:prstClr val="black"/>
                </a:solidFill>
                <a:latin typeface="Arial" charset="0"/>
                <a:cs typeface="Arial" charset="0"/>
              </a:rPr>
              <a:t>ESC </a:t>
            </a:r>
            <a:r>
              <a:rPr lang="nl-NL" dirty="0" err="1">
                <a:solidFill>
                  <a:prstClr val="black"/>
                </a:solidFill>
                <a:latin typeface="Arial" charset="0"/>
                <a:cs typeface="Arial" charset="0"/>
              </a:rPr>
              <a:t>review</a:t>
            </a:r>
            <a:r>
              <a:rPr lang="nl-NL" dirty="0">
                <a:solidFill>
                  <a:prstClr val="black"/>
                </a:solidFill>
                <a:latin typeface="Arial" charset="0"/>
                <a:cs typeface="Arial" charset="0"/>
              </a:rPr>
              <a:t> 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6"/>
          <p:cNvGrpSpPr/>
          <p:nvPr/>
        </p:nvGrpSpPr>
        <p:grpSpPr>
          <a:xfrm>
            <a:off x="1187624" y="1124744"/>
            <a:ext cx="6408712" cy="4680520"/>
            <a:chOff x="1871663" y="1436688"/>
            <a:chExt cx="5400675" cy="3983037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 cstate="print">
              <a:lum bright="100000" contrast="-5000"/>
            </a:blip>
            <a:srcRect/>
            <a:stretch>
              <a:fillRect/>
            </a:stretch>
          </p:blipFill>
          <p:spPr bwMode="auto">
            <a:xfrm>
              <a:off x="1871663" y="1436688"/>
              <a:ext cx="5400675" cy="3983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3" cstate="print">
              <a:lum bright="100000" contrast="-5000"/>
            </a:blip>
            <a:srcRect/>
            <a:stretch>
              <a:fillRect/>
            </a:stretch>
          </p:blipFill>
          <p:spPr bwMode="auto">
            <a:xfrm>
              <a:off x="1889125" y="1844824"/>
              <a:ext cx="5365750" cy="265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" name="Rechthoek 4"/>
          <p:cNvSpPr/>
          <p:nvPr/>
        </p:nvSpPr>
        <p:spPr>
          <a:xfrm>
            <a:off x="5931859" y="6289575"/>
            <a:ext cx="28166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dirty="0" err="1" smtClean="0">
                <a:solidFill>
                  <a:schemeClr val="bg1"/>
                </a:solidFill>
              </a:rPr>
              <a:t>Huxley</a:t>
            </a:r>
            <a:r>
              <a:rPr lang="nl-NL" sz="1200" dirty="0" smtClean="0">
                <a:solidFill>
                  <a:schemeClr val="bg1"/>
                </a:solidFill>
              </a:rPr>
              <a:t> et al; </a:t>
            </a:r>
            <a:r>
              <a:rPr lang="nl-NL" sz="1200" dirty="0" err="1" smtClean="0">
                <a:solidFill>
                  <a:schemeClr val="bg1"/>
                </a:solidFill>
              </a:rPr>
              <a:t>Heart</a:t>
            </a:r>
            <a:r>
              <a:rPr lang="nl-NL" sz="1200" dirty="0" smtClean="0">
                <a:solidFill>
                  <a:schemeClr val="bg1"/>
                </a:solidFill>
              </a:rPr>
              <a:t>. 2012 Jan;98(2):133-8. 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395536" y="116632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</a:rPr>
              <a:t>Relatie tussen diabetes, </a:t>
            </a:r>
            <a:r>
              <a:rPr lang="nl-NL" sz="2400" dirty="0" err="1" smtClean="0">
                <a:solidFill>
                  <a:srgbClr val="FFFF00"/>
                </a:solidFill>
              </a:rPr>
              <a:t>pre-diabetes</a:t>
            </a:r>
            <a:r>
              <a:rPr lang="nl-NL" sz="2400" dirty="0" smtClean="0">
                <a:solidFill>
                  <a:srgbClr val="FFFF00"/>
                </a:solidFill>
              </a:rPr>
              <a:t> of door een arts vastgestelde diabetes met het optreden van </a:t>
            </a:r>
            <a:r>
              <a:rPr lang="nl-NL" sz="2400" dirty="0" err="1" smtClean="0">
                <a:solidFill>
                  <a:srgbClr val="FFFF00"/>
                </a:solidFill>
              </a:rPr>
              <a:t>atriumfibrilleren</a:t>
            </a:r>
            <a:r>
              <a:rPr lang="nl-NL" sz="2400" dirty="0" smtClean="0">
                <a:solidFill>
                  <a:srgbClr val="FFFF00"/>
                </a:solidFill>
              </a:rPr>
              <a:t> </a:t>
            </a:r>
            <a:endParaRPr lang="nl-NL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27</Words>
  <Application>Microsoft Office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Dia 1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58</cp:revision>
  <dcterms:created xsi:type="dcterms:W3CDTF">2011-09-14T14:53:57Z</dcterms:created>
  <dcterms:modified xsi:type="dcterms:W3CDTF">2012-02-09T08:42:55Z</dcterms:modified>
</cp:coreProperties>
</file>