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A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2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47F4073-6A64-448E-9C35-48887962171C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F7A333-CC1B-4422-9486-E2478F96E7E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7A333-CC1B-4422-9486-E2478F96E7E3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8BC04-6D83-4A23-AC36-0118F414DED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5A8E2-13FE-48A1-A741-C2153ED5F8D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1CAB7-B97C-4C01-B7F2-AAA4D152F86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2BB02-A343-42B6-BF23-ECEDE58C7C8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9999C47-799A-435D-A9FA-88FC9ED5CD6A}" type="datetime1">
              <a:rPr lang="nl-NL"/>
              <a:pPr/>
              <a:t>26-8-2011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06C0FE4-2DBC-45FD-8358-E03D77D6666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vG.n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72850" y="84866"/>
            <a:ext cx="8229600" cy="1143000"/>
          </a:xfrm>
        </p:spPr>
        <p:txBody>
          <a:bodyPr/>
          <a:lstStyle/>
          <a:p>
            <a:pPr algn="l"/>
            <a:r>
              <a:rPr lang="en-US" sz="2000" dirty="0" err="1" smtClean="0">
                <a:solidFill>
                  <a:srgbClr val="FFFF00"/>
                </a:solidFill>
              </a:rPr>
              <a:t>Een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raamwerk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voor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een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multidisciplinaire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gezondheidszorgstrategie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om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cardiovasculaire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ziekten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voorkomen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waaronder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beleid</a:t>
            </a:r>
            <a:r>
              <a:rPr lang="en-US" sz="2000" dirty="0" smtClean="0">
                <a:solidFill>
                  <a:srgbClr val="FFFF00"/>
                </a:solidFill>
              </a:rPr>
              <a:t>, milieu, en </a:t>
            </a:r>
            <a:r>
              <a:rPr lang="en-US" sz="2000" dirty="0" err="1" smtClean="0">
                <a:solidFill>
                  <a:srgbClr val="FFFF00"/>
                </a:solidFill>
              </a:rPr>
              <a:t>systeemveranderingen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om</a:t>
            </a:r>
            <a:r>
              <a:rPr lang="en-US" sz="2000" dirty="0" smtClean="0">
                <a:solidFill>
                  <a:srgbClr val="FFFF00"/>
                </a:solidFill>
              </a:rPr>
              <a:t> “Healthy people goals 2020” </a:t>
            </a:r>
            <a:r>
              <a:rPr lang="en-US" sz="2000" dirty="0" err="1" smtClean="0">
                <a:solidFill>
                  <a:srgbClr val="FFFF00"/>
                </a:solidFill>
              </a:rPr>
              <a:t>te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smtClean="0">
                <a:solidFill>
                  <a:srgbClr val="FFFF00"/>
                </a:solidFill>
              </a:rPr>
              <a:t>bereiken</a:t>
            </a:r>
            <a:endParaRPr lang="nl-NL" sz="2000" dirty="0">
              <a:solidFill>
                <a:srgbClr val="FFFF00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98200" y="1194763"/>
            <a:ext cx="63616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vak 8"/>
          <p:cNvSpPr txBox="1"/>
          <p:nvPr/>
        </p:nvSpPr>
        <p:spPr>
          <a:xfrm>
            <a:off x="2907102" y="6014912"/>
            <a:ext cx="6029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</a:rPr>
              <a:t>Value of Primordial and Primary Prevention for Cardiovascular Disease : </a:t>
            </a:r>
            <a:r>
              <a:rPr lang="en-US" sz="900" b="1" dirty="0" smtClean="0">
                <a:solidFill>
                  <a:schemeClr val="bg1"/>
                </a:solidFill>
              </a:rPr>
              <a:t>A</a:t>
            </a:r>
            <a:r>
              <a:rPr lang="en-US" sz="900" b="1" dirty="0" smtClean="0">
                <a:solidFill>
                  <a:schemeClr val="bg1"/>
                </a:solidFill>
              </a:rPr>
              <a:t> Policy Statement From the American Heart </a:t>
            </a:r>
            <a:r>
              <a:rPr lang="en-US" sz="900" b="1" dirty="0" smtClean="0">
                <a:solidFill>
                  <a:schemeClr val="bg1"/>
                </a:solidFill>
              </a:rPr>
              <a:t>Association</a:t>
            </a:r>
            <a:r>
              <a:rPr lang="nl-NL" sz="900" i="1" dirty="0" smtClean="0">
                <a:solidFill>
                  <a:schemeClr val="bg1"/>
                </a:solidFill>
              </a:rPr>
              <a:t> </a:t>
            </a:r>
            <a:r>
              <a:rPr lang="nl-NL" sz="900" i="1" dirty="0" err="1" smtClean="0">
                <a:solidFill>
                  <a:schemeClr val="bg1"/>
                </a:solidFill>
              </a:rPr>
              <a:t>Weintraub</a:t>
            </a:r>
            <a:r>
              <a:rPr lang="nl-NL" sz="900" i="1" dirty="0" smtClean="0">
                <a:solidFill>
                  <a:schemeClr val="bg1"/>
                </a:solidFill>
              </a:rPr>
              <a:t> et al, </a:t>
            </a:r>
            <a:r>
              <a:rPr lang="nl-NL" sz="900" i="1" dirty="0" err="1" smtClean="0">
                <a:solidFill>
                  <a:schemeClr val="bg1"/>
                </a:solidFill>
              </a:rPr>
              <a:t>Circulation</a:t>
            </a:r>
            <a:r>
              <a:rPr lang="nl-NL" sz="900" i="1" dirty="0" smtClean="0">
                <a:solidFill>
                  <a:schemeClr val="bg1"/>
                </a:solidFill>
              </a:rPr>
              <a:t> 2011; </a:t>
            </a:r>
            <a:r>
              <a:rPr lang="nl-NL" sz="900" i="1" dirty="0" err="1" smtClean="0">
                <a:solidFill>
                  <a:schemeClr val="bg1"/>
                </a:solidFill>
              </a:rPr>
              <a:t>from</a:t>
            </a:r>
            <a:r>
              <a:rPr lang="nl-NL" sz="900" i="1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Labarthe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smtClean="0">
                <a:solidFill>
                  <a:schemeClr val="bg1"/>
                </a:solidFill>
              </a:rPr>
              <a:t>et al.:</a:t>
            </a:r>
            <a:r>
              <a:rPr lang="en-US" sz="900" b="1" dirty="0" smtClean="0">
                <a:solidFill>
                  <a:schemeClr val="bg1"/>
                </a:solidFill>
              </a:rPr>
              <a:t> </a:t>
            </a:r>
            <a:r>
              <a:rPr lang="en-US" sz="900" b="1" dirty="0" smtClean="0">
                <a:solidFill>
                  <a:schemeClr val="bg1"/>
                </a:solidFill>
              </a:rPr>
              <a:t>a Public Health Action Plan to Prevent Heart Disease and</a:t>
            </a:r>
          </a:p>
          <a:p>
            <a:r>
              <a:rPr lang="en-US" sz="900" b="1" dirty="0" smtClean="0">
                <a:solidFill>
                  <a:schemeClr val="bg1"/>
                </a:solidFill>
              </a:rPr>
              <a:t>Stroke</a:t>
            </a:r>
            <a:r>
              <a:rPr lang="en-US" sz="900" dirty="0" smtClean="0">
                <a:solidFill>
                  <a:schemeClr val="bg1"/>
                </a:solidFill>
              </a:rPr>
              <a:t>. </a:t>
            </a:r>
            <a:r>
              <a:rPr lang="en-US" sz="900" i="1" dirty="0" smtClean="0">
                <a:solidFill>
                  <a:schemeClr val="bg1"/>
                </a:solidFill>
              </a:rPr>
              <a:t>Am J </a:t>
            </a:r>
            <a:r>
              <a:rPr lang="en-US" sz="900" i="1" dirty="0" err="1" smtClean="0">
                <a:solidFill>
                  <a:schemeClr val="bg1"/>
                </a:solidFill>
              </a:rPr>
              <a:t>Prev</a:t>
            </a:r>
            <a:r>
              <a:rPr lang="en-US" sz="900" i="1" dirty="0" smtClean="0">
                <a:solidFill>
                  <a:schemeClr val="bg1"/>
                </a:solidFill>
              </a:rPr>
              <a:t> Med. 2005</a:t>
            </a:r>
            <a:endParaRPr lang="nl-NL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76</Words>
  <Application>Microsoft Office PowerPoint</Application>
  <PresentationFormat>Diavoorstelling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Een raamwerk voor een multidisciplinaire gezondheidszorgstrategie om cardiovasculaire ziekten te voorkomen waaronder beleid, milieu, en systeemveranderingen om “Healthy people goals 2020” te bereiken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Karan</cp:lastModifiedBy>
  <cp:revision>65</cp:revision>
  <dcterms:created xsi:type="dcterms:W3CDTF">2011-05-19T14:41:03Z</dcterms:created>
  <dcterms:modified xsi:type="dcterms:W3CDTF">2011-08-26T12:21:34Z</dcterms:modified>
</cp:coreProperties>
</file>